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5"/>
  </p:notesMasterIdLst>
  <p:sldIdLst>
    <p:sldId id="350" r:id="rId2"/>
    <p:sldId id="352" r:id="rId3"/>
    <p:sldId id="353" r:id="rId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Lato" panose="020F0502020204030203" pitchFamily="34" charset="0"/>
      <p:regular r:id="rId10"/>
      <p:bold r:id="rId11"/>
    </p:embeddedFont>
    <p:embeddedFont>
      <p:font typeface="Lato Light" panose="020F0502020204030203" pitchFamily="34" charset="0"/>
      <p:regular r:id="rId12"/>
      <p:italic r:id="rId13"/>
    </p:embeddedFon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Open Sans ExtraBold" panose="020B0906030804020204" pitchFamily="34" charset="0"/>
      <p:bold r:id="rId18"/>
      <p:boldItalic r:id="rId19"/>
    </p:embeddedFont>
    <p:embeddedFont>
      <p:font typeface="Refrigerator Deluxe" panose="020B0806020202050203" pitchFamily="34" charset="0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n8BptZCLGDPqSe5wq9dZ1ZE7R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519"/>
    <a:srgbClr val="FFAF00"/>
    <a:srgbClr val="1B2B41"/>
    <a:srgbClr val="5C5C5C"/>
    <a:srgbClr val="FBC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6FEBC3-7924-4179-9BB4-6BDFEC326327}">
  <a:tblStyle styleId="{0A6FEBC3-7924-4179-9BB4-6BDFEC326327}" styleName="Table_0">
    <a:wholeTbl>
      <a:tcTxStyle b="off" i="off">
        <a:font>
          <a:latin typeface="Open Sans"/>
          <a:ea typeface="Open Sans"/>
          <a:cs typeface="Open San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7E8"/>
          </a:solidFill>
        </a:fill>
      </a:tcStyle>
    </a:wholeTbl>
    <a:band1H>
      <a:tcTxStyle/>
      <a:tcStyle>
        <a:tcBdr/>
        <a:fill>
          <a:solidFill>
            <a:srgbClr val="CBCB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CB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Open Sans"/>
          <a:ea typeface="Open Sans"/>
          <a:cs typeface="Open San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8" autoAdjust="0"/>
    <p:restoredTop sz="86426" autoAdjust="0"/>
  </p:normalViewPr>
  <p:slideViewPr>
    <p:cSldViewPr snapToGrid="0">
      <p:cViewPr varScale="1">
        <p:scale>
          <a:sx n="75" d="100"/>
          <a:sy n="75" d="100"/>
        </p:scale>
        <p:origin x="556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14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11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Quantitative traffic data analysis as input for long-term traffic planning and real-time traffic control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Sub-optimal usage of existing road infrastructure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Predictive traffic planning (e.g. taking into account the effect of major public events)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Shortage of reliable data sources and under-utilization of existing ones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Lack of understanding the effects of changes in traffic light management logic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217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.emf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emf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ar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  <a14:imgEffect>
                      <a14:brightnessContrast bright="-4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8B88EE-C374-B948-89FB-5DB77F6015C7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232B3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A033B-E203-924D-863F-0F3932378E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41" y="1245183"/>
            <a:ext cx="8441471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1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title SLIDE TITLE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A8CF2-92B0-704B-808B-0C096FD90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541" y="3104939"/>
            <a:ext cx="5471639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50" b="0">
                <a:solidFill>
                  <a:srgbClr val="BEBFC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subtitle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B1DE1-341F-654D-8D76-293336C98A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541" y="320483"/>
            <a:ext cx="1288094" cy="25961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120D18-D01A-F145-A442-A7E49F124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41" y="4658656"/>
            <a:ext cx="2176463" cy="273845"/>
          </a:xfrm>
        </p:spPr>
        <p:txBody>
          <a:bodyPr anchor="ctr">
            <a:noAutofit/>
          </a:bodyPr>
          <a:lstStyle>
            <a:lvl1pPr>
              <a:defRPr sz="75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031A75-38C2-E843-B905-877265E55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4612" y="4639927"/>
            <a:ext cx="2057400" cy="317897"/>
          </a:xfrm>
        </p:spPr>
        <p:txBody>
          <a:bodyPr anchor="ctr">
            <a:normAutofit/>
          </a:bodyPr>
          <a:lstStyle>
            <a:lvl1pPr algn="r">
              <a:defRPr sz="750" b="0">
                <a:solidFill>
                  <a:srgbClr val="78848D"/>
                </a:solidFill>
              </a:defRPr>
            </a:lvl1pPr>
          </a:lstStyle>
          <a:p>
            <a:pPr lvl="0"/>
            <a:r>
              <a:rPr lang="fi-FI" sz="900" b="0" dirty="0"/>
              <a:t>CLICK TO SET DATE </a:t>
            </a:r>
            <a:fld id="{05B6469A-84D3-3143-AE01-61A709738F82}" type="datetime1">
              <a:rPr lang="fi-FI" sz="900" b="0" smtClean="0"/>
              <a:t>8.9.2019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674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nstru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A033B-E203-924D-863F-0F3932378E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41" y="1245183"/>
            <a:ext cx="8441471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1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title SLIDE TITLE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A8CF2-92B0-704B-808B-0C096FD90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541" y="3104939"/>
            <a:ext cx="5471639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50" b="0">
                <a:solidFill>
                  <a:srgbClr val="BEBFC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subtitle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B1DE1-341F-654D-8D76-293336C98A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41" y="320483"/>
            <a:ext cx="1288094" cy="25961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120D18-D01A-F145-A442-A7E49F124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41" y="4658656"/>
            <a:ext cx="2176463" cy="273845"/>
          </a:xfrm>
        </p:spPr>
        <p:txBody>
          <a:bodyPr anchor="ctr">
            <a:noAutofit/>
          </a:bodyPr>
          <a:lstStyle>
            <a:lvl1pPr>
              <a:defRPr sz="75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031A75-38C2-E843-B905-877265E55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4612" y="4639927"/>
            <a:ext cx="2057400" cy="317897"/>
          </a:xfrm>
        </p:spPr>
        <p:txBody>
          <a:bodyPr anchor="ctr">
            <a:normAutofit/>
          </a:bodyPr>
          <a:lstStyle>
            <a:lvl1pPr algn="r">
              <a:defRPr sz="750" b="0">
                <a:solidFill>
                  <a:srgbClr val="78848D"/>
                </a:solidFill>
              </a:defRPr>
            </a:lvl1pPr>
          </a:lstStyle>
          <a:p>
            <a:pPr lvl="0"/>
            <a:r>
              <a:rPr lang="fi-FI" sz="900" b="0" dirty="0"/>
              <a:t>CLICK TO SET DATE </a:t>
            </a:r>
            <a:fld id="{05B6469A-84D3-3143-AE01-61A709738F82}" type="datetime1">
              <a:rPr lang="fi-FI" sz="900" b="0" smtClean="0"/>
              <a:t>8.9.2019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15774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nstructi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926C02-1AEE-104A-B083-4C6F5B3BA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4299"/>
            <a:ext cx="9144000" cy="51477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8B88EE-C374-B948-89FB-5DB77F6015C7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232B3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</p:spTree>
    <p:extLst>
      <p:ext uri="{BB962C8B-B14F-4D97-AF65-F5344CB8AC3E}">
        <p14:creationId xmlns:p14="http://schemas.microsoft.com/office/powerpoint/2010/main" val="2383459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6385B1-6A18-1047-A70E-79E30DE86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8650" y="803673"/>
            <a:ext cx="7886700" cy="344090"/>
          </a:xfrm>
        </p:spPr>
        <p:txBody>
          <a:bodyPr>
            <a:normAutofit/>
          </a:bodyPr>
          <a:lstStyle>
            <a:lvl1pPr algn="ctr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446DA-6D6A-874F-8501-4BCC6D154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49000"/>
            <a:ext cx="7886700" cy="4548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STATEMENT SLIDE title</a:t>
            </a:r>
            <a:endParaRPr lang="fi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22B75D-16FD-4447-8FE1-869CEFE098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6818" y="1754394"/>
            <a:ext cx="5888799" cy="325129"/>
          </a:xfrm>
        </p:spPr>
        <p:txBody>
          <a:bodyPr>
            <a:normAutofit/>
          </a:bodyPr>
          <a:lstStyle>
            <a:lvl1pPr>
              <a:defRPr sz="1650" b="1" baseline="0"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a </a:t>
            </a:r>
            <a:r>
              <a:rPr lang="fi-FI" dirty="0" err="1"/>
              <a:t>statement</a:t>
            </a:r>
            <a:r>
              <a:rPr lang="fi-FI" dirty="0"/>
              <a:t> (Lato 22px </a:t>
            </a:r>
            <a:r>
              <a:rPr lang="fi-FI" dirty="0" err="1"/>
              <a:t>bold</a:t>
            </a:r>
            <a:r>
              <a:rPr lang="fi-FI" dirty="0"/>
              <a:t>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25A805F-D366-D24C-B711-F7A6F3E016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6818" y="2038594"/>
            <a:ext cx="5888799" cy="325129"/>
          </a:xfrm>
        </p:spPr>
        <p:txBody>
          <a:bodyPr>
            <a:normAutofit/>
          </a:bodyPr>
          <a:lstStyle>
            <a:lvl1pPr>
              <a:defRPr sz="1125" b="0" baseline="0">
                <a:solidFill>
                  <a:srgbClr val="FFFFFF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explanation</a:t>
            </a:r>
            <a:r>
              <a:rPr lang="fi-FI" dirty="0"/>
              <a:t> (Lato 14px </a:t>
            </a:r>
            <a:r>
              <a:rPr lang="fi-FI" dirty="0" err="1"/>
              <a:t>regular</a:t>
            </a:r>
            <a:r>
              <a:rPr lang="fi-FI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4CF539-A7C2-8F48-9F35-E8C987597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718C753-F9E6-5A4E-96D8-A01101F69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D4385352-262A-8C49-9069-28C04714D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9CA719A-38B1-0042-BADB-F203528955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26818" y="2364401"/>
            <a:ext cx="5888799" cy="325129"/>
          </a:xfrm>
        </p:spPr>
        <p:txBody>
          <a:bodyPr>
            <a:normAutofit/>
          </a:bodyPr>
          <a:lstStyle>
            <a:lvl1pPr>
              <a:defRPr sz="1650" b="1" baseline="0"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a </a:t>
            </a:r>
            <a:r>
              <a:rPr lang="fi-FI" dirty="0" err="1"/>
              <a:t>statement</a:t>
            </a:r>
            <a:r>
              <a:rPr lang="fi-FI" dirty="0"/>
              <a:t> (Lato 22px </a:t>
            </a:r>
            <a:r>
              <a:rPr lang="fi-FI" dirty="0" err="1"/>
              <a:t>bold</a:t>
            </a:r>
            <a:r>
              <a:rPr lang="fi-FI" dirty="0"/>
              <a:t>)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B0CB069-EC37-F04A-A726-4C44FC87E3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26818" y="2648601"/>
            <a:ext cx="5888799" cy="325129"/>
          </a:xfrm>
        </p:spPr>
        <p:txBody>
          <a:bodyPr>
            <a:normAutofit/>
          </a:bodyPr>
          <a:lstStyle>
            <a:lvl1pPr>
              <a:defRPr sz="1125" b="0" baseline="0">
                <a:solidFill>
                  <a:srgbClr val="FFFFFF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explanation</a:t>
            </a:r>
            <a:r>
              <a:rPr lang="fi-FI" dirty="0"/>
              <a:t> (Lato 14px </a:t>
            </a:r>
            <a:r>
              <a:rPr lang="fi-FI" dirty="0" err="1"/>
              <a:t>regular</a:t>
            </a:r>
            <a:r>
              <a:rPr lang="fi-FI" dirty="0"/>
              <a:t>)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8A75F10-7E49-3846-9C40-6F153B88C1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6818" y="2974408"/>
            <a:ext cx="5888799" cy="325129"/>
          </a:xfrm>
        </p:spPr>
        <p:txBody>
          <a:bodyPr>
            <a:normAutofit/>
          </a:bodyPr>
          <a:lstStyle>
            <a:lvl1pPr>
              <a:defRPr sz="1650" b="1" baseline="0"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a </a:t>
            </a:r>
            <a:r>
              <a:rPr lang="fi-FI" dirty="0" err="1"/>
              <a:t>statement</a:t>
            </a:r>
            <a:r>
              <a:rPr lang="fi-FI" dirty="0"/>
              <a:t> (Lato 22px </a:t>
            </a:r>
            <a:r>
              <a:rPr lang="fi-FI" dirty="0" err="1"/>
              <a:t>bold</a:t>
            </a:r>
            <a:r>
              <a:rPr lang="fi-FI" dirty="0"/>
              <a:t>)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BC0D5F8-3680-C54A-9A47-81A8F16DF8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6818" y="3258609"/>
            <a:ext cx="5888799" cy="325129"/>
          </a:xfrm>
        </p:spPr>
        <p:txBody>
          <a:bodyPr>
            <a:normAutofit/>
          </a:bodyPr>
          <a:lstStyle>
            <a:lvl1pPr>
              <a:defRPr sz="1125" b="0" baseline="0">
                <a:solidFill>
                  <a:srgbClr val="FFFFFF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explanation</a:t>
            </a:r>
            <a:r>
              <a:rPr lang="fi-FI" dirty="0"/>
              <a:t> (Lato 14px </a:t>
            </a:r>
            <a:r>
              <a:rPr lang="fi-FI" dirty="0" err="1"/>
              <a:t>regular</a:t>
            </a:r>
            <a:r>
              <a:rPr lang="fi-FI" dirty="0"/>
              <a:t>)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C384BF9-C397-6641-B142-9FD56C0459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6818" y="3584415"/>
            <a:ext cx="5888799" cy="325129"/>
          </a:xfrm>
        </p:spPr>
        <p:txBody>
          <a:bodyPr>
            <a:normAutofit/>
          </a:bodyPr>
          <a:lstStyle>
            <a:lvl1pPr>
              <a:defRPr sz="1650" b="1" baseline="0"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a </a:t>
            </a:r>
            <a:r>
              <a:rPr lang="fi-FI" dirty="0" err="1"/>
              <a:t>statement</a:t>
            </a:r>
            <a:r>
              <a:rPr lang="fi-FI" dirty="0"/>
              <a:t> (Lato 22px </a:t>
            </a:r>
            <a:r>
              <a:rPr lang="fi-FI" dirty="0" err="1"/>
              <a:t>bold</a:t>
            </a:r>
            <a:r>
              <a:rPr lang="fi-FI" dirty="0"/>
              <a:t>)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6CB34A8-D211-2A49-9BD9-CCCBC6A155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26818" y="3868616"/>
            <a:ext cx="5888799" cy="325129"/>
          </a:xfrm>
        </p:spPr>
        <p:txBody>
          <a:bodyPr>
            <a:normAutofit/>
          </a:bodyPr>
          <a:lstStyle>
            <a:lvl1pPr>
              <a:defRPr sz="1125" b="0" baseline="0">
                <a:solidFill>
                  <a:srgbClr val="FFFFFF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explanation</a:t>
            </a:r>
            <a:r>
              <a:rPr lang="fi-FI" dirty="0"/>
              <a:t> (Lato 14px </a:t>
            </a:r>
            <a:r>
              <a:rPr lang="fi-FI" dirty="0" err="1"/>
              <a:t>regular</a:t>
            </a:r>
            <a:r>
              <a:rPr lang="fi-FI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8349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s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92848-BD64-8E45-8164-6D1A72954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577" y="4735886"/>
            <a:ext cx="689828" cy="13691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6385B1-6A18-1047-A70E-79E30DE86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8650" y="803673"/>
            <a:ext cx="7886700" cy="344090"/>
          </a:xfrm>
        </p:spPr>
        <p:txBody>
          <a:bodyPr>
            <a:normAutofit/>
          </a:bodyPr>
          <a:lstStyle>
            <a:lvl1pPr algn="ctr">
              <a:defRPr sz="1575" b="0">
                <a:solidFill>
                  <a:srgbClr val="9A9C9E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446DA-6D6A-874F-8501-4BCC6D154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49000"/>
            <a:ext cx="7886700" cy="4548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52C35"/>
                </a:solidFill>
              </a:defRPr>
            </a:lvl1pPr>
          </a:lstStyle>
          <a:p>
            <a:r>
              <a:rPr lang="en-GB" dirty="0"/>
              <a:t>Click to EDIT STATEMENT SLIDE title</a:t>
            </a:r>
            <a:endParaRPr lang="fi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22B75D-16FD-4447-8FE1-869CEFE098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6818" y="1754394"/>
            <a:ext cx="5888799" cy="325129"/>
          </a:xfrm>
        </p:spPr>
        <p:txBody>
          <a:bodyPr>
            <a:normAutofit/>
          </a:bodyPr>
          <a:lstStyle>
            <a:lvl1pPr>
              <a:defRPr sz="1650" b="1" baseline="0">
                <a:solidFill>
                  <a:srgbClr val="4C4C4C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a </a:t>
            </a:r>
            <a:r>
              <a:rPr lang="fi-FI" dirty="0" err="1"/>
              <a:t>statement</a:t>
            </a:r>
            <a:r>
              <a:rPr lang="fi-FI" dirty="0"/>
              <a:t> (Lato 22px </a:t>
            </a:r>
            <a:r>
              <a:rPr lang="fi-FI" dirty="0" err="1"/>
              <a:t>bold</a:t>
            </a:r>
            <a:r>
              <a:rPr lang="fi-FI" dirty="0"/>
              <a:t>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25A805F-D366-D24C-B711-F7A6F3E016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6818" y="2038594"/>
            <a:ext cx="5888799" cy="325129"/>
          </a:xfrm>
        </p:spPr>
        <p:txBody>
          <a:bodyPr>
            <a:normAutofit/>
          </a:bodyPr>
          <a:lstStyle>
            <a:lvl1pPr>
              <a:defRPr sz="1125" b="0" baseline="0">
                <a:solidFill>
                  <a:srgbClr val="9A9C9E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explanation</a:t>
            </a:r>
            <a:r>
              <a:rPr lang="fi-FI" dirty="0"/>
              <a:t> (Lato 14px </a:t>
            </a:r>
            <a:r>
              <a:rPr lang="fi-FI" dirty="0" err="1"/>
              <a:t>regular</a:t>
            </a:r>
            <a:r>
              <a:rPr lang="fi-FI" dirty="0"/>
              <a:t>)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718C753-F9E6-5A4E-96D8-A01101F69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9A9C9E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D4385352-262A-8C49-9069-28C04714D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A9C9E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9CA719A-38B1-0042-BADB-F203528955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26818" y="2364401"/>
            <a:ext cx="5888799" cy="325129"/>
          </a:xfrm>
        </p:spPr>
        <p:txBody>
          <a:bodyPr>
            <a:normAutofit/>
          </a:bodyPr>
          <a:lstStyle>
            <a:lvl1pPr>
              <a:defRPr sz="1650" b="1" baseline="0">
                <a:solidFill>
                  <a:srgbClr val="4C4C4C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a </a:t>
            </a:r>
            <a:r>
              <a:rPr lang="fi-FI" dirty="0" err="1"/>
              <a:t>statement</a:t>
            </a:r>
            <a:r>
              <a:rPr lang="fi-FI" dirty="0"/>
              <a:t> (Lato 22px </a:t>
            </a:r>
            <a:r>
              <a:rPr lang="fi-FI" dirty="0" err="1"/>
              <a:t>bold</a:t>
            </a:r>
            <a:r>
              <a:rPr lang="fi-FI" dirty="0"/>
              <a:t>)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B0CB069-EC37-F04A-A726-4C44FC87E3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26818" y="2648601"/>
            <a:ext cx="5888799" cy="325129"/>
          </a:xfrm>
        </p:spPr>
        <p:txBody>
          <a:bodyPr>
            <a:normAutofit/>
          </a:bodyPr>
          <a:lstStyle>
            <a:lvl1pPr>
              <a:defRPr sz="1125" b="0" baseline="0">
                <a:solidFill>
                  <a:srgbClr val="9A9C9E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explanation</a:t>
            </a:r>
            <a:r>
              <a:rPr lang="fi-FI" dirty="0"/>
              <a:t> (Lato 14px </a:t>
            </a:r>
            <a:r>
              <a:rPr lang="fi-FI" dirty="0" err="1"/>
              <a:t>regular</a:t>
            </a:r>
            <a:r>
              <a:rPr lang="fi-FI" dirty="0"/>
              <a:t>)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B8A75F10-7E49-3846-9C40-6F153B88C1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6818" y="2974408"/>
            <a:ext cx="5888799" cy="325129"/>
          </a:xfrm>
        </p:spPr>
        <p:txBody>
          <a:bodyPr>
            <a:normAutofit/>
          </a:bodyPr>
          <a:lstStyle>
            <a:lvl1pPr>
              <a:defRPr sz="1650" b="1" baseline="0">
                <a:solidFill>
                  <a:srgbClr val="4C4C4C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a </a:t>
            </a:r>
            <a:r>
              <a:rPr lang="fi-FI" dirty="0" err="1"/>
              <a:t>statement</a:t>
            </a:r>
            <a:r>
              <a:rPr lang="fi-FI" dirty="0"/>
              <a:t> (Lato 22px </a:t>
            </a:r>
            <a:r>
              <a:rPr lang="fi-FI" dirty="0" err="1"/>
              <a:t>bold</a:t>
            </a:r>
            <a:r>
              <a:rPr lang="fi-FI" dirty="0"/>
              <a:t>)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BC0D5F8-3680-C54A-9A47-81A8F16DF8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6818" y="3258609"/>
            <a:ext cx="5888799" cy="325129"/>
          </a:xfrm>
        </p:spPr>
        <p:txBody>
          <a:bodyPr>
            <a:normAutofit/>
          </a:bodyPr>
          <a:lstStyle>
            <a:lvl1pPr>
              <a:defRPr sz="1125" b="0" baseline="0">
                <a:solidFill>
                  <a:srgbClr val="9A9C9E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explanation</a:t>
            </a:r>
            <a:r>
              <a:rPr lang="fi-FI" dirty="0"/>
              <a:t> (Lato 14px </a:t>
            </a:r>
            <a:r>
              <a:rPr lang="fi-FI" dirty="0" err="1"/>
              <a:t>regular</a:t>
            </a:r>
            <a:r>
              <a:rPr lang="fi-FI" dirty="0"/>
              <a:t>)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C384BF9-C397-6641-B142-9FD56C0459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26818" y="3584415"/>
            <a:ext cx="5888799" cy="325129"/>
          </a:xfrm>
        </p:spPr>
        <p:txBody>
          <a:bodyPr>
            <a:normAutofit/>
          </a:bodyPr>
          <a:lstStyle>
            <a:lvl1pPr>
              <a:defRPr sz="1650" b="1" baseline="0">
                <a:solidFill>
                  <a:srgbClr val="4C4C4C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a </a:t>
            </a:r>
            <a:r>
              <a:rPr lang="fi-FI" dirty="0" err="1"/>
              <a:t>statement</a:t>
            </a:r>
            <a:r>
              <a:rPr lang="fi-FI" dirty="0"/>
              <a:t> (Lato 22px </a:t>
            </a:r>
            <a:r>
              <a:rPr lang="fi-FI" dirty="0" err="1"/>
              <a:t>bold</a:t>
            </a:r>
            <a:r>
              <a:rPr lang="fi-FI" dirty="0"/>
              <a:t>)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6CB34A8-D211-2A49-9BD9-CCCBC6A155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26818" y="3868616"/>
            <a:ext cx="5888799" cy="325129"/>
          </a:xfrm>
        </p:spPr>
        <p:txBody>
          <a:bodyPr>
            <a:normAutofit/>
          </a:bodyPr>
          <a:lstStyle>
            <a:lvl1pPr>
              <a:defRPr sz="1125" b="0" baseline="0">
                <a:solidFill>
                  <a:srgbClr val="9A9C9E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explanation</a:t>
            </a:r>
            <a:r>
              <a:rPr lang="fi-FI" dirty="0"/>
              <a:t> (Lato 14px </a:t>
            </a:r>
            <a:r>
              <a:rPr lang="fi-FI" dirty="0" err="1"/>
              <a:t>regular</a:t>
            </a:r>
            <a:r>
              <a:rPr lang="fi-FI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5150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6385B1-6A18-1047-A70E-79E30DE86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8650" y="803673"/>
            <a:ext cx="7886700" cy="344090"/>
          </a:xfrm>
        </p:spPr>
        <p:txBody>
          <a:bodyPr>
            <a:normAutofit/>
          </a:bodyPr>
          <a:lstStyle>
            <a:lvl1pPr algn="ctr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446DA-6D6A-874F-8501-4BCC6D154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49000"/>
            <a:ext cx="7886700" cy="4548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Bullet SLIDE title</a:t>
            </a:r>
            <a:endParaRPr lang="fi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22B75D-16FD-4447-8FE1-869CEFE098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9706" y="1482483"/>
            <a:ext cx="6224588" cy="2914650"/>
          </a:xfrm>
        </p:spPr>
        <p:txBody>
          <a:bodyPr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1200" b="0" baseline="0"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bullets</a:t>
            </a:r>
            <a:endParaRPr lang="fi-FI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4CF539-A7C2-8F48-9F35-E8C987597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718C753-F9E6-5A4E-96D8-A01101F69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D4385352-262A-8C49-9069-28C04714D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2887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F05C28-7B3F-CE49-8005-7E44EB48F3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577" y="4735886"/>
            <a:ext cx="689828" cy="13691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6385B1-6A18-1047-A70E-79E30DE86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8650" y="803673"/>
            <a:ext cx="7886700" cy="344090"/>
          </a:xfrm>
        </p:spPr>
        <p:txBody>
          <a:bodyPr>
            <a:normAutofit/>
          </a:bodyPr>
          <a:lstStyle>
            <a:lvl1pPr algn="ctr">
              <a:defRPr sz="1575" b="0">
                <a:solidFill>
                  <a:srgbClr val="9A9C9E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446DA-6D6A-874F-8501-4BCC6D154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49000"/>
            <a:ext cx="7886700" cy="4548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52C35"/>
                </a:solidFill>
              </a:defRPr>
            </a:lvl1pPr>
          </a:lstStyle>
          <a:p>
            <a:r>
              <a:rPr lang="en-GB" dirty="0"/>
              <a:t>Click to EDIT Bullet SLIDE title</a:t>
            </a:r>
            <a:endParaRPr lang="fi-FI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A22B75D-16FD-4447-8FE1-869CEFE098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9706" y="1482483"/>
            <a:ext cx="6224588" cy="2914650"/>
          </a:xfrm>
        </p:spPr>
        <p:txBody>
          <a:bodyPr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1200" b="0" baseline="0">
                <a:solidFill>
                  <a:srgbClr val="252C35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bullets</a:t>
            </a:r>
            <a:endParaRPr lang="fi-FI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718C753-F9E6-5A4E-96D8-A01101F69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9A9C9E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D4385352-262A-8C49-9069-28C04714D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9A9C9E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594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6385B1-6A18-1047-A70E-79E30DE86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8650" y="803673"/>
            <a:ext cx="7886700" cy="344090"/>
          </a:xfrm>
        </p:spPr>
        <p:txBody>
          <a:bodyPr>
            <a:normAutofit/>
          </a:bodyPr>
          <a:lstStyle>
            <a:lvl1pPr algn="ctr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446DA-6D6A-874F-8501-4BCC6D154A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49000"/>
            <a:ext cx="7886700" cy="4548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VIDEO SLIDE title</a:t>
            </a:r>
            <a:endParaRPr lang="fi-FI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4CF539-A7C2-8F48-9F35-E8C9875972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718C753-F9E6-5A4E-96D8-A01101F69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D4385352-262A-8C49-9069-28C04714D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45D097B-7F89-6240-BA12-7AC293A5C435}"/>
              </a:ext>
            </a:extLst>
          </p:cNvPr>
          <p:cNvSpPr>
            <a:spLocks noGrp="1"/>
          </p:cNvSpPr>
          <p:nvPr>
            <p:ph type="media" sz="quarter" idx="24"/>
          </p:nvPr>
        </p:nvSpPr>
        <p:spPr>
          <a:xfrm>
            <a:off x="628650" y="1282303"/>
            <a:ext cx="7886700" cy="3376613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9214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49000"/>
            <a:ext cx="7886700" cy="4548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PICTURE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D6FE86D-6A72-0442-A1B6-DEBD116B80F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28650" y="1399784"/>
            <a:ext cx="7886700" cy="3015054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8650" y="803673"/>
            <a:ext cx="7886700" cy="344090"/>
          </a:xfrm>
        </p:spPr>
        <p:txBody>
          <a:bodyPr>
            <a:normAutofit/>
          </a:bodyPr>
          <a:lstStyle>
            <a:lvl1pPr algn="ctr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9537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öh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8004BD-3E71-AC43-A938-1E94AD092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4188" y="1512647"/>
            <a:ext cx="3095625" cy="2943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963C8D-997B-E945-ADC0-A52AF0CE84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581" y="2412937"/>
            <a:ext cx="238125" cy="247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0C82CC-6A32-BB4C-B246-792515A685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7930" y="2861318"/>
            <a:ext cx="238125" cy="247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C0CEEA-ECA3-D844-BD29-C08C1F9A7A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7931" y="3309698"/>
            <a:ext cx="238125" cy="247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2167D6-E3FB-154A-871B-39176498D8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0" y="2188922"/>
            <a:ext cx="1895475" cy="15906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49000"/>
            <a:ext cx="7886700" cy="4548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</a:t>
            </a:r>
            <a:r>
              <a:rPr lang="en-GB" dirty="0" err="1"/>
              <a:t>Pöhinä</a:t>
            </a:r>
            <a:r>
              <a:rPr lang="en-GB" dirty="0"/>
              <a:t>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8650" y="803673"/>
            <a:ext cx="7886700" cy="344090"/>
          </a:xfrm>
        </p:spPr>
        <p:txBody>
          <a:bodyPr>
            <a:normAutofit/>
          </a:bodyPr>
          <a:lstStyle>
            <a:lvl1pPr algn="ctr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E456219-CD29-A445-9E3D-B4D4756CAC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19199" y="2482454"/>
            <a:ext cx="914400" cy="247650"/>
          </a:xfrm>
        </p:spPr>
        <p:txBody>
          <a:bodyPr>
            <a:noAutofit/>
          </a:bodyPr>
          <a:lstStyle>
            <a:lvl1pPr>
              <a:defRPr sz="900" b="0" i="0">
                <a:latin typeface="Lato Light" panose="020F0302020204030203" pitchFamily="34" charset="77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013185A-D774-5045-AF3F-2D3858CAB16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19199" y="2893543"/>
            <a:ext cx="914400" cy="247650"/>
          </a:xfrm>
        </p:spPr>
        <p:txBody>
          <a:bodyPr>
            <a:noAutofit/>
          </a:bodyPr>
          <a:lstStyle>
            <a:lvl1pPr>
              <a:defRPr sz="900" b="0" i="0">
                <a:latin typeface="Lato Light" panose="020F0302020204030203" pitchFamily="34" charset="77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8B0CBEB-FA56-4547-988E-4D5E5AE90EF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19199" y="3342733"/>
            <a:ext cx="914400" cy="247650"/>
          </a:xfrm>
        </p:spPr>
        <p:txBody>
          <a:bodyPr>
            <a:noAutofit/>
          </a:bodyPr>
          <a:lstStyle>
            <a:lvl1pPr>
              <a:defRPr sz="900" b="0" i="0">
                <a:latin typeface="Lato Light" panose="020F0302020204030203" pitchFamily="34" charset="77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27346B-6D12-5045-BB4F-416F3C71381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458130" y="2965209"/>
            <a:ext cx="590550" cy="85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FD486A-B27B-9E43-8436-AD84EF60628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881813" y="2026768"/>
            <a:ext cx="238125" cy="2476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FAD7D0-346E-8744-A53A-700F74EEF23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880225" y="2443100"/>
            <a:ext cx="238125" cy="2476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A098E6-81E0-8A4D-ABB5-437F2E63FC2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77050" y="2893543"/>
            <a:ext cx="238125" cy="2476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180453-C164-9E41-B7CB-047DF3AB7A0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878638" y="3345643"/>
            <a:ext cx="238125" cy="2476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59DDA6-49B7-AE4C-BBFD-2BE615C7BF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880226" y="3764405"/>
            <a:ext cx="238125" cy="2476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3B51AF-C99F-3147-A956-A45A85F0C7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057900" y="2103197"/>
            <a:ext cx="590550" cy="85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A66761-5CBD-F44B-B6B5-39B2632C85C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062663" y="2520554"/>
            <a:ext cx="590550" cy="857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90BFB7-EE08-5747-8A88-BB6B5625AC3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062663" y="2971100"/>
            <a:ext cx="590550" cy="857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3CC467-790B-A941-8578-A9A564F22B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057900" y="3423695"/>
            <a:ext cx="590550" cy="85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31254B-4471-254E-B82F-B6BFA280884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062663" y="3839003"/>
            <a:ext cx="590550" cy="85725"/>
          </a:xfrm>
          <a:prstGeom prst="rect">
            <a:avLst/>
          </a:prstGeom>
        </p:spPr>
      </p:pic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6DB17C8E-D300-154F-B855-4236EC36CA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41381" y="2065097"/>
            <a:ext cx="914400" cy="247650"/>
          </a:xfrm>
        </p:spPr>
        <p:txBody>
          <a:bodyPr>
            <a:noAutofit/>
          </a:bodyPr>
          <a:lstStyle>
            <a:lvl1pPr>
              <a:defRPr sz="900" b="0" i="0">
                <a:latin typeface="Lato Light" panose="020F0302020204030203" pitchFamily="34" charset="77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A7E49DE0-A66B-A341-B38F-E1E95F4774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241381" y="2475978"/>
            <a:ext cx="914400" cy="247650"/>
          </a:xfrm>
        </p:spPr>
        <p:txBody>
          <a:bodyPr>
            <a:noAutofit/>
          </a:bodyPr>
          <a:lstStyle>
            <a:lvl1pPr>
              <a:defRPr sz="900" b="0" i="0">
                <a:latin typeface="Lato Light" panose="020F0302020204030203" pitchFamily="34" charset="77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69A1C18-0D1C-BD46-8A6B-0D904AC749C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41381" y="2929721"/>
            <a:ext cx="914400" cy="247650"/>
          </a:xfrm>
        </p:spPr>
        <p:txBody>
          <a:bodyPr>
            <a:noAutofit/>
          </a:bodyPr>
          <a:lstStyle>
            <a:lvl1pPr>
              <a:defRPr sz="900" b="0" i="0">
                <a:latin typeface="Lato Light" panose="020F0302020204030203" pitchFamily="34" charset="77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C7709872-402A-D04F-A6FF-C3D1BBACF3B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41381" y="3383465"/>
            <a:ext cx="914400" cy="247650"/>
          </a:xfrm>
        </p:spPr>
        <p:txBody>
          <a:bodyPr>
            <a:noAutofit/>
          </a:bodyPr>
          <a:lstStyle>
            <a:lvl1pPr>
              <a:defRPr sz="900" b="0" i="0">
                <a:latin typeface="Lato Light" panose="020F0302020204030203" pitchFamily="34" charset="77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A5AD61AC-92AE-3448-8E71-DE2F43F07F4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241381" y="3799108"/>
            <a:ext cx="914400" cy="247650"/>
          </a:xfrm>
        </p:spPr>
        <p:txBody>
          <a:bodyPr>
            <a:noAutofit/>
          </a:bodyPr>
          <a:lstStyle>
            <a:lvl1pPr>
              <a:defRPr sz="900" b="0" i="0">
                <a:latin typeface="Lato Light" panose="020F0302020204030203" pitchFamily="34" charset="77"/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1CA14F1-CF06-4B45-9239-F9788C53428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952565" y="1704975"/>
            <a:ext cx="1233798" cy="2486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1DF1BFC-E26C-C44B-9DBA-9E17451FA72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128652" y="2087103"/>
            <a:ext cx="1666875" cy="3333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406853C-87D0-F14F-AC83-E6F9A61C5A1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128652" y="2471153"/>
            <a:ext cx="1666875" cy="3333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524E741-E622-604E-8432-0586C584AA7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128652" y="2855202"/>
            <a:ext cx="1666875" cy="3333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86B633F-E8E6-3D4D-B2FD-45D5D8C781A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128652" y="3239252"/>
            <a:ext cx="1666875" cy="3333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6C16BCB-5A07-1F49-8412-BC0A7FD94D0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128652" y="3623301"/>
            <a:ext cx="1666875" cy="3333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2E38801-7F86-7C42-95D4-C469EE7721C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128652" y="4007351"/>
            <a:ext cx="1666875" cy="3333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92EF64B-4085-DD48-AAA8-6CA8F916059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838390" y="2087103"/>
            <a:ext cx="361950" cy="22527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540804B-F68E-1948-B9C9-FFB59778C58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49552" y="2087103"/>
            <a:ext cx="361950" cy="225272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172EB7B-6059-2E47-8CFB-38FDFD560C1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60715" y="2087103"/>
            <a:ext cx="361950" cy="2252725"/>
          </a:xfrm>
          <a:prstGeom prst="rect">
            <a:avLst/>
          </a:prstGeom>
        </p:spPr>
      </p:pic>
      <p:sp>
        <p:nvSpPr>
          <p:cNvPr id="48" name="Text Placeholder 16">
            <a:extLst>
              <a:ext uri="{FF2B5EF4-FFF2-40B4-BE49-F238E27FC236}">
                <a16:creationId xmlns:a16="http://schemas.microsoft.com/office/drawing/2014/main" id="{EA53F541-848A-4B4C-90DF-2501521D862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83731" y="2145836"/>
            <a:ext cx="1553939" cy="247650"/>
          </a:xfrm>
        </p:spPr>
        <p:txBody>
          <a:bodyPr>
            <a:noAutofit/>
          </a:bodyPr>
          <a:lstStyle>
            <a:lvl1pPr>
              <a:defRPr sz="1125" b="0" i="0">
                <a:solidFill>
                  <a:srgbClr val="BEBFC3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Clicke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A7CD014C-44C0-1D43-AC88-0440B444D58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83731" y="2534735"/>
            <a:ext cx="1553939" cy="247650"/>
          </a:xfr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25" b="0" i="0">
                <a:solidFill>
                  <a:srgbClr val="BEBFC3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Clicke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  <a:p>
            <a:pPr lvl="0"/>
            <a:endParaRPr lang="fi-FI" dirty="0"/>
          </a:p>
        </p:txBody>
      </p:sp>
      <p:sp>
        <p:nvSpPr>
          <p:cNvPr id="50" name="Text Placeholder 16">
            <a:extLst>
              <a:ext uri="{FF2B5EF4-FFF2-40B4-BE49-F238E27FC236}">
                <a16:creationId xmlns:a16="http://schemas.microsoft.com/office/drawing/2014/main" id="{50FA6711-8E80-EF4A-A648-F8CDF1E4EB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3731" y="2923635"/>
            <a:ext cx="1553939" cy="247650"/>
          </a:xfrm>
        </p:spPr>
        <p:txBody>
          <a:bodyPr>
            <a:noAutofit/>
          </a:bodyPr>
          <a:lstStyle>
            <a:lvl1pPr>
              <a:defRPr sz="1125" b="0" i="0">
                <a:solidFill>
                  <a:srgbClr val="BEBFC3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Clicke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51" name="Text Placeholder 16">
            <a:extLst>
              <a:ext uri="{FF2B5EF4-FFF2-40B4-BE49-F238E27FC236}">
                <a16:creationId xmlns:a16="http://schemas.microsoft.com/office/drawing/2014/main" id="{2390FDC8-A756-7649-A2AA-980A52E3EDD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183731" y="3312535"/>
            <a:ext cx="1553939" cy="247650"/>
          </a:xfrm>
        </p:spPr>
        <p:txBody>
          <a:bodyPr>
            <a:noAutofit/>
          </a:bodyPr>
          <a:lstStyle>
            <a:lvl1pPr>
              <a:defRPr sz="1125" b="0" i="0">
                <a:solidFill>
                  <a:srgbClr val="BEBFC3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Clicke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52" name="Text Placeholder 16">
            <a:extLst>
              <a:ext uri="{FF2B5EF4-FFF2-40B4-BE49-F238E27FC236}">
                <a16:creationId xmlns:a16="http://schemas.microsoft.com/office/drawing/2014/main" id="{74CD4590-10B4-7E4F-B6CF-20AF2D94224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83731" y="3701435"/>
            <a:ext cx="1553939" cy="247650"/>
          </a:xfrm>
        </p:spPr>
        <p:txBody>
          <a:bodyPr>
            <a:noAutofit/>
          </a:bodyPr>
          <a:lstStyle>
            <a:lvl1pPr>
              <a:defRPr sz="1125" b="0" i="0">
                <a:solidFill>
                  <a:srgbClr val="BEBFC3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Clicke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53" name="Text Placeholder 16">
            <a:extLst>
              <a:ext uri="{FF2B5EF4-FFF2-40B4-BE49-F238E27FC236}">
                <a16:creationId xmlns:a16="http://schemas.microsoft.com/office/drawing/2014/main" id="{5482BC88-B6B0-714B-BA25-E6FD22F07C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183731" y="4090334"/>
            <a:ext cx="1553939" cy="247650"/>
          </a:xfrm>
        </p:spPr>
        <p:txBody>
          <a:bodyPr>
            <a:noAutofit/>
          </a:bodyPr>
          <a:lstStyle>
            <a:lvl1pPr>
              <a:defRPr sz="1125" b="0" i="0">
                <a:solidFill>
                  <a:srgbClr val="BEBFC3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Clicke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54" name="Text Placeholder 16">
            <a:extLst>
              <a:ext uri="{FF2B5EF4-FFF2-40B4-BE49-F238E27FC236}">
                <a16:creationId xmlns:a16="http://schemas.microsoft.com/office/drawing/2014/main" id="{419A0F51-994C-AD40-97A4-D2F84B548B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5400000">
            <a:off x="3924716" y="3119510"/>
            <a:ext cx="2189297" cy="247650"/>
          </a:xfrm>
        </p:spPr>
        <p:txBody>
          <a:bodyPr>
            <a:noAutofit/>
          </a:bodyPr>
          <a:lstStyle>
            <a:lvl1pPr algn="ctr">
              <a:defRPr sz="1125" b="0" i="0">
                <a:solidFill>
                  <a:srgbClr val="BEBFC3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Clicke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55" name="Text Placeholder 16">
            <a:extLst>
              <a:ext uri="{FF2B5EF4-FFF2-40B4-BE49-F238E27FC236}">
                <a16:creationId xmlns:a16="http://schemas.microsoft.com/office/drawing/2014/main" id="{D39B984B-49B4-4C4A-9D08-DE9723AC1C1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 rot="5400000">
            <a:off x="4332307" y="3116660"/>
            <a:ext cx="2189297" cy="247650"/>
          </a:xfrm>
        </p:spPr>
        <p:txBody>
          <a:bodyPr>
            <a:noAutofit/>
          </a:bodyPr>
          <a:lstStyle>
            <a:lvl1pPr algn="ctr">
              <a:defRPr sz="1125" b="0" i="0">
                <a:solidFill>
                  <a:srgbClr val="BEBFC3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Clicke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56" name="Text Placeholder 16">
            <a:extLst>
              <a:ext uri="{FF2B5EF4-FFF2-40B4-BE49-F238E27FC236}">
                <a16:creationId xmlns:a16="http://schemas.microsoft.com/office/drawing/2014/main" id="{91B1A149-6CC2-5C45-8F2F-79FDFD5A706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5400000">
            <a:off x="4739899" y="3113809"/>
            <a:ext cx="2189297" cy="247650"/>
          </a:xfrm>
        </p:spPr>
        <p:txBody>
          <a:bodyPr>
            <a:noAutofit/>
          </a:bodyPr>
          <a:lstStyle>
            <a:lvl1pPr algn="ctr">
              <a:defRPr sz="1125" b="0" i="0">
                <a:solidFill>
                  <a:srgbClr val="BEBFC3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fi-FI" dirty="0" err="1"/>
              <a:t>Clicke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3166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8431581" cy="4548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SOLUTION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8431581" cy="344090"/>
          </a:xfrm>
        </p:spPr>
        <p:txBody>
          <a:bodyPr>
            <a:normAutofit/>
          </a:bodyPr>
          <a:lstStyle>
            <a:lvl1pPr algn="ctr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3F49B-D52D-6C4D-BBEC-FAA8001FAC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2925" y="2359794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719631-A5A6-7640-869D-606DB906F8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3235" y="2660474"/>
            <a:ext cx="2038190" cy="601194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775C018-4B76-C24D-803F-C01D276F75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52131" y="2359794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147CA8B-E89A-6444-83EE-E9E1247279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52441" y="2660474"/>
            <a:ext cx="2038190" cy="601194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FB0B62F-C014-5940-8076-06621A60CB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2925" y="3437881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89DFE4-FE30-ED48-98EB-0778645906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3235" y="3738561"/>
            <a:ext cx="2038190" cy="601194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09BEA2D-BC92-4E4B-AC78-2825773BF6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52131" y="3437881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8CE853F-0EF4-0543-B324-FAAE8E391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52441" y="3738561"/>
            <a:ext cx="2038190" cy="601194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D2BF4C12-1A05-6944-A306-E49198088F6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12266" y="2359794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4AA3DB17-46B4-C049-81B7-F8A46C28B1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12576" y="2660474"/>
            <a:ext cx="2038190" cy="601194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C9E200E-47B3-C14B-B378-2136E95F221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2266" y="3437881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69CC42D1-2D0E-1340-AC29-FF3C75B2BD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2576" y="3738561"/>
            <a:ext cx="2038190" cy="601194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CC2A8923-901C-0D41-B32C-B350CEFCD415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92969" y="1438275"/>
            <a:ext cx="1708445" cy="768324"/>
          </a:xfrm>
        </p:spPr>
        <p:txBody>
          <a:bodyPr>
            <a:normAutofit/>
          </a:bodyPr>
          <a:lstStyle>
            <a:lvl1pPr>
              <a:defRPr sz="1163" b="0"/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insert</a:t>
            </a:r>
            <a:r>
              <a:rPr lang="fi-FI" dirty="0"/>
              <a:t> </a:t>
            </a:r>
            <a:r>
              <a:rPr lang="fi-FI" dirty="0" err="1"/>
              <a:t>pic</a:t>
            </a:r>
            <a:endParaRPr lang="fi-FI" dirty="0"/>
          </a:p>
        </p:txBody>
      </p:sp>
      <p:sp>
        <p:nvSpPr>
          <p:cNvPr id="41" name="Picture Placeholder 39">
            <a:extLst>
              <a:ext uri="{FF2B5EF4-FFF2-40B4-BE49-F238E27FC236}">
                <a16:creationId xmlns:a16="http://schemas.microsoft.com/office/drawing/2014/main" id="{5D948925-F549-C845-ADAA-A13C10BBCB7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552281" y="1438275"/>
            <a:ext cx="1708445" cy="768324"/>
          </a:xfrm>
        </p:spPr>
        <p:txBody>
          <a:bodyPr>
            <a:normAutofit/>
          </a:bodyPr>
          <a:lstStyle>
            <a:lvl1pPr>
              <a:defRPr sz="1163" b="0"/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insert</a:t>
            </a:r>
            <a:r>
              <a:rPr lang="fi-FI" dirty="0"/>
              <a:t> </a:t>
            </a:r>
            <a:r>
              <a:rPr lang="fi-FI" dirty="0" err="1"/>
              <a:t>pic</a:t>
            </a:r>
            <a:endParaRPr lang="fi-FI" dirty="0"/>
          </a:p>
        </p:txBody>
      </p:sp>
      <p:sp>
        <p:nvSpPr>
          <p:cNvPr id="42" name="Picture Placeholder 39">
            <a:extLst>
              <a:ext uri="{FF2B5EF4-FFF2-40B4-BE49-F238E27FC236}">
                <a16:creationId xmlns:a16="http://schemas.microsoft.com/office/drawing/2014/main" id="{5E2669DB-008F-7843-BB1A-EB7DECA85CA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211593" y="1438275"/>
            <a:ext cx="1708445" cy="768324"/>
          </a:xfrm>
        </p:spPr>
        <p:txBody>
          <a:bodyPr>
            <a:normAutofit/>
          </a:bodyPr>
          <a:lstStyle>
            <a:lvl1pPr>
              <a:defRPr sz="1163" b="0"/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insert</a:t>
            </a:r>
            <a:r>
              <a:rPr lang="fi-FI" dirty="0"/>
              <a:t> </a:t>
            </a:r>
            <a:r>
              <a:rPr lang="fi-FI" dirty="0" err="1"/>
              <a:t>pic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3390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ye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74"/>
                    </a14:imgEffect>
                    <a14:imgEffect>
                      <a14:saturation sat="197000"/>
                    </a14:imgEffect>
                    <a14:imgEffect>
                      <a14:brightnessContrast bright="-4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8B88EE-C374-B948-89FB-5DB77F6015C7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232B3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A033B-E203-924D-863F-0F3932378E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41" y="1245183"/>
            <a:ext cx="8441471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1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title SLIDE TITLE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A8CF2-92B0-704B-808B-0C096FD90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541" y="3104939"/>
            <a:ext cx="5471639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50" b="0">
                <a:solidFill>
                  <a:srgbClr val="BEBFC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subtitle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B1DE1-341F-654D-8D76-293336C98A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541" y="320483"/>
            <a:ext cx="1288094" cy="25961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120D18-D01A-F145-A442-A7E49F124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41" y="4658656"/>
            <a:ext cx="2176463" cy="273845"/>
          </a:xfrm>
        </p:spPr>
        <p:txBody>
          <a:bodyPr anchor="ctr">
            <a:noAutofit/>
          </a:bodyPr>
          <a:lstStyle>
            <a:lvl1pPr>
              <a:defRPr sz="75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031A75-38C2-E843-B905-877265E55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4612" y="4639927"/>
            <a:ext cx="2057400" cy="317897"/>
          </a:xfrm>
        </p:spPr>
        <p:txBody>
          <a:bodyPr anchor="ctr">
            <a:normAutofit/>
          </a:bodyPr>
          <a:lstStyle>
            <a:lvl1pPr algn="r">
              <a:defRPr sz="750" b="0">
                <a:solidFill>
                  <a:srgbClr val="78848D"/>
                </a:solidFill>
              </a:defRPr>
            </a:lvl1pPr>
          </a:lstStyle>
          <a:p>
            <a:pPr lvl="0"/>
            <a:r>
              <a:rPr lang="fi-FI" sz="900" b="0" dirty="0"/>
              <a:t>CLICK TO SET DATE </a:t>
            </a:r>
            <a:fld id="{05B6469A-84D3-3143-AE01-61A709738F82}" type="datetime1">
              <a:rPr lang="fi-FI" sz="900" b="0" smtClean="0"/>
              <a:t>8.9.2019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5955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- public safe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DB50EE0-9864-9847-A7D8-32A05F2F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457F05D-66E0-A940-8E53-24F6C8371D01}"/>
              </a:ext>
            </a:extLst>
          </p:cNvPr>
          <p:cNvSpPr/>
          <p:nvPr userDrawn="1"/>
        </p:nvSpPr>
        <p:spPr>
          <a:xfrm>
            <a:off x="5102251" y="0"/>
            <a:ext cx="4041749" cy="5143500"/>
          </a:xfrm>
          <a:prstGeom prst="rect">
            <a:avLst/>
          </a:prstGeom>
          <a:gradFill>
            <a:gsLst>
              <a:gs pos="0">
                <a:srgbClr val="233342">
                  <a:alpha val="30000"/>
                </a:srgbClr>
              </a:gs>
              <a:gs pos="86000">
                <a:srgbClr val="232B34"/>
              </a:gs>
              <a:gs pos="39000">
                <a:srgbClr val="232B34">
                  <a:alpha val="65000"/>
                </a:srgbClr>
              </a:gs>
              <a:gs pos="100000">
                <a:srgbClr val="232B3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7886700" cy="45481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USE CASE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7886700" cy="344090"/>
          </a:xfrm>
        </p:spPr>
        <p:txBody>
          <a:bodyPr>
            <a:normAutofit/>
          </a:bodyPr>
          <a:lstStyle>
            <a:lvl1pPr algn="l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19FD421B-3B40-654F-B772-EEAA6545703A}"/>
              </a:ext>
            </a:extLst>
          </p:cNvPr>
          <p:cNvSpPr txBox="1">
            <a:spLocks/>
          </p:cNvSpPr>
          <p:nvPr userDrawn="1"/>
        </p:nvSpPr>
        <p:spPr>
          <a:xfrm>
            <a:off x="365604" y="1683534"/>
            <a:ext cx="5888799" cy="3251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650" dirty="0"/>
              <a:t>Automatisoitua konenäköä.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7DD6DA19-999D-6A4A-BD73-B1C3BDC652E6}"/>
              </a:ext>
            </a:extLst>
          </p:cNvPr>
          <p:cNvSpPr txBox="1">
            <a:spLocks/>
          </p:cNvSpPr>
          <p:nvPr userDrawn="1"/>
        </p:nvSpPr>
        <p:spPr>
          <a:xfrm>
            <a:off x="365604" y="1967734"/>
            <a:ext cx="5888799" cy="3251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b="0" dirty="0">
                <a:solidFill>
                  <a:srgbClr val="9A9C9E"/>
                </a:solidFill>
                <a:latin typeface="Lato" panose="020F0502020204030203" pitchFamily="34" charset="77"/>
              </a:rPr>
              <a:t>Liitä mikä tahansa IP-kamera palveluun ja anna </a:t>
            </a:r>
            <a:r>
              <a:rPr lang="fi-FI" sz="1050" b="0" dirty="0" err="1">
                <a:solidFill>
                  <a:srgbClr val="9A9C9E"/>
                </a:solidFill>
                <a:latin typeface="Lato" panose="020F0502020204030203" pitchFamily="34" charset="77"/>
              </a:rPr>
              <a:t>MarshallAIn</a:t>
            </a:r>
            <a:r>
              <a:rPr lang="fi-FI" sz="1050" b="0" dirty="0">
                <a:solidFill>
                  <a:srgbClr val="9A9C9E"/>
                </a:solidFill>
                <a:latin typeface="Lato" panose="020F0502020204030203" pitchFamily="34" charset="77"/>
              </a:rPr>
              <a:t> tehdä taikoja.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4B39FFE2-1491-D64A-B85F-965A466DE6B2}"/>
              </a:ext>
            </a:extLst>
          </p:cNvPr>
          <p:cNvSpPr txBox="1">
            <a:spLocks/>
          </p:cNvSpPr>
          <p:nvPr userDrawn="1"/>
        </p:nvSpPr>
        <p:spPr>
          <a:xfrm>
            <a:off x="365604" y="2293541"/>
            <a:ext cx="5888799" cy="3251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650"/>
              <a:t>Tunnistamista ja havainnointia.</a:t>
            </a:r>
            <a:endParaRPr lang="fi-FI" sz="1650" dirty="0"/>
          </a:p>
        </p:txBody>
      </p:sp>
      <p:sp>
        <p:nvSpPr>
          <p:cNvPr id="37" name="Text Placeholder 18">
            <a:extLst>
              <a:ext uri="{FF2B5EF4-FFF2-40B4-BE49-F238E27FC236}">
                <a16:creationId xmlns:a16="http://schemas.microsoft.com/office/drawing/2014/main" id="{1462BEB9-6EA8-5642-9422-54D66636D924}"/>
              </a:ext>
            </a:extLst>
          </p:cNvPr>
          <p:cNvSpPr txBox="1">
            <a:spLocks/>
          </p:cNvSpPr>
          <p:nvPr userDrawn="1"/>
        </p:nvSpPr>
        <p:spPr>
          <a:xfrm>
            <a:off x="365604" y="2577741"/>
            <a:ext cx="5888799" cy="3251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b="0">
                <a:solidFill>
                  <a:srgbClr val="9A9C9E"/>
                </a:solidFill>
                <a:latin typeface="Lato" panose="020F0502020204030203" pitchFamily="34" charset="77"/>
              </a:rPr>
              <a:t>Valitse mikä tahansa objekti jonka ihmissilmä voi havaita.</a:t>
            </a:r>
            <a:endParaRPr lang="fi-FI" sz="1050" b="0" dirty="0">
              <a:solidFill>
                <a:srgbClr val="9A9C9E"/>
              </a:solidFill>
              <a:latin typeface="Lato" panose="020F0502020204030203" pitchFamily="34" charset="77"/>
            </a:endParaRP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24A4937C-A5EF-044D-A42E-8FCC48658F90}"/>
              </a:ext>
            </a:extLst>
          </p:cNvPr>
          <p:cNvSpPr txBox="1">
            <a:spLocks/>
          </p:cNvSpPr>
          <p:nvPr userDrawn="1"/>
        </p:nvSpPr>
        <p:spPr>
          <a:xfrm>
            <a:off x="365604" y="2903548"/>
            <a:ext cx="5888799" cy="3251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650"/>
              <a:t>Aktivointia ja hälytyksiä.</a:t>
            </a:r>
            <a:endParaRPr lang="fi-FI" sz="1650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42C98083-7936-D140-9723-3EE25428985B}"/>
              </a:ext>
            </a:extLst>
          </p:cNvPr>
          <p:cNvSpPr txBox="1">
            <a:spLocks/>
          </p:cNvSpPr>
          <p:nvPr userDrawn="1"/>
        </p:nvSpPr>
        <p:spPr>
          <a:xfrm>
            <a:off x="365604" y="3187749"/>
            <a:ext cx="5888799" cy="3251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b="0">
                <a:solidFill>
                  <a:srgbClr val="9A9C9E"/>
                </a:solidFill>
                <a:latin typeface="Lato" panose="020F0502020204030203" pitchFamily="34" charset="77"/>
              </a:rPr>
              <a:t>Määrittele olosuhde (esim. sijainti, nopeus, suunta) ja kerro missä tietoa tarvitaan.</a:t>
            </a:r>
            <a:endParaRPr lang="fi-FI" sz="1050" b="0" dirty="0">
              <a:solidFill>
                <a:srgbClr val="9A9C9E"/>
              </a:solidFill>
              <a:latin typeface="Lato" panose="020F0502020204030203" pitchFamily="34" charset="77"/>
            </a:endParaRP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6D85A6C5-A6B3-104C-BE99-87A8A8B67720}"/>
              </a:ext>
            </a:extLst>
          </p:cNvPr>
          <p:cNvSpPr txBox="1">
            <a:spLocks/>
          </p:cNvSpPr>
          <p:nvPr userDrawn="1"/>
        </p:nvSpPr>
        <p:spPr>
          <a:xfrm>
            <a:off x="365604" y="3513555"/>
            <a:ext cx="5888799" cy="3251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650"/>
              <a:t>Laskenta ja raportointi.</a:t>
            </a:r>
            <a:endParaRPr lang="fi-FI" sz="1650" dirty="0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6E8DC0F5-EED3-5642-A78B-551044174766}"/>
              </a:ext>
            </a:extLst>
          </p:cNvPr>
          <p:cNvSpPr txBox="1">
            <a:spLocks/>
          </p:cNvSpPr>
          <p:nvPr userDrawn="1"/>
        </p:nvSpPr>
        <p:spPr>
          <a:xfrm>
            <a:off x="365604" y="3797756"/>
            <a:ext cx="5888799" cy="3251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50" b="0">
                <a:solidFill>
                  <a:srgbClr val="9A9C9E"/>
                </a:solidFill>
                <a:latin typeface="Lato" panose="020F0502020204030203" pitchFamily="34" charset="77"/>
              </a:rPr>
              <a:t>Tallenna havainnointitiedot ja käytä niitä siellä missä ne ovat hyödyllisiä.</a:t>
            </a:r>
            <a:endParaRPr lang="fi-FI" sz="1050" b="0" dirty="0">
              <a:solidFill>
                <a:srgbClr val="9A9C9E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3990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- 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644EBC9D-4622-544A-A8A7-68DBB44B1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5F1D12-BF8D-E34B-98C2-90747B3217E2}"/>
              </a:ext>
            </a:extLst>
          </p:cNvPr>
          <p:cNvSpPr/>
          <p:nvPr userDrawn="1"/>
        </p:nvSpPr>
        <p:spPr>
          <a:xfrm>
            <a:off x="2799812" y="1258492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9D2126-3800-ED4E-B592-7BAFAFFD0A05}"/>
              </a:ext>
            </a:extLst>
          </p:cNvPr>
          <p:cNvSpPr/>
          <p:nvPr userDrawn="1"/>
        </p:nvSpPr>
        <p:spPr>
          <a:xfrm>
            <a:off x="365604" y="2160366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9EAB7D-53CD-CE48-B31E-0FE409680D04}"/>
              </a:ext>
            </a:extLst>
          </p:cNvPr>
          <p:cNvSpPr/>
          <p:nvPr userDrawn="1"/>
        </p:nvSpPr>
        <p:spPr>
          <a:xfrm>
            <a:off x="2799812" y="2160366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7886700" cy="45481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USE CASE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7886700" cy="344090"/>
          </a:xfrm>
        </p:spPr>
        <p:txBody>
          <a:bodyPr>
            <a:normAutofit/>
          </a:bodyPr>
          <a:lstStyle>
            <a:lvl1pPr algn="l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7A8EB5-1A74-BB46-8E5E-9A5537F1B0D1}"/>
              </a:ext>
            </a:extLst>
          </p:cNvPr>
          <p:cNvSpPr/>
          <p:nvPr userDrawn="1"/>
        </p:nvSpPr>
        <p:spPr>
          <a:xfrm>
            <a:off x="365604" y="1258492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3F49B-D52D-6C4D-BBEC-FAA8001FAC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7372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719631-A5A6-7640-869D-606DB906F8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682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775C018-4B76-C24D-803F-C01D276F75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31579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147CA8B-E89A-6444-83EE-E9E1247279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31889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FB0B62F-C014-5940-8076-06621A60CB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7372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89DFE4-FE30-ED48-98EB-0778645906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7682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09BEA2D-BC92-4E4B-AC78-2825773BF6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31579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8CE853F-0EF4-0543-B324-FAAE8E391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31889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7058BEB-4C1E-C448-8491-51B0FD0033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604" y="3070835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how section</a:t>
            </a:r>
            <a:endParaRPr lang="fi-FI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E75375F2-45CC-6E43-B2E5-CA9A9F2864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5306" y="3785619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UI section</a:t>
            </a:r>
            <a:endParaRPr lang="fi-FI" dirty="0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C71EF67A-0544-8E47-85F3-494947F4DD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605" y="3415004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6D6F1BC3-0353-094D-B9ED-00833A1441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5617" y="4128131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41F0AD-1D7C-F040-80B6-DC5801461776}"/>
              </a:ext>
            </a:extLst>
          </p:cNvPr>
          <p:cNvSpPr/>
          <p:nvPr userDrawn="1"/>
        </p:nvSpPr>
        <p:spPr>
          <a:xfrm>
            <a:off x="5102251" y="0"/>
            <a:ext cx="4041749" cy="5143500"/>
          </a:xfrm>
          <a:prstGeom prst="rect">
            <a:avLst/>
          </a:prstGeom>
          <a:gradFill>
            <a:gsLst>
              <a:gs pos="0">
                <a:srgbClr val="233342">
                  <a:alpha val="30000"/>
                </a:srgbClr>
              </a:gs>
              <a:gs pos="86000">
                <a:srgbClr val="232B34"/>
              </a:gs>
              <a:gs pos="39000">
                <a:srgbClr val="232B34">
                  <a:alpha val="65000"/>
                </a:srgbClr>
              </a:gs>
              <a:gs pos="100000">
                <a:srgbClr val="232B3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</p:spTree>
    <p:extLst>
      <p:ext uri="{BB962C8B-B14F-4D97-AF65-F5344CB8AC3E}">
        <p14:creationId xmlns:p14="http://schemas.microsoft.com/office/powerpoint/2010/main" val="402179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- real es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602C85-3DB6-6E44-A2D4-489BA21FCE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0671" y="0"/>
            <a:ext cx="3513329" cy="5143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457F05D-66E0-A940-8E53-24F6C8371D01}"/>
              </a:ext>
            </a:extLst>
          </p:cNvPr>
          <p:cNvSpPr/>
          <p:nvPr userDrawn="1"/>
        </p:nvSpPr>
        <p:spPr>
          <a:xfrm>
            <a:off x="5102251" y="0"/>
            <a:ext cx="4041749" cy="5143500"/>
          </a:xfrm>
          <a:prstGeom prst="rect">
            <a:avLst/>
          </a:prstGeom>
          <a:gradFill>
            <a:gsLst>
              <a:gs pos="0">
                <a:srgbClr val="233342">
                  <a:alpha val="30000"/>
                </a:srgbClr>
              </a:gs>
              <a:gs pos="83000">
                <a:srgbClr val="232B34"/>
              </a:gs>
              <a:gs pos="25000">
                <a:srgbClr val="232B34">
                  <a:alpha val="69000"/>
                </a:srgbClr>
              </a:gs>
              <a:gs pos="100000">
                <a:srgbClr val="232B3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5F1D12-BF8D-E34B-98C2-90747B3217E2}"/>
              </a:ext>
            </a:extLst>
          </p:cNvPr>
          <p:cNvSpPr/>
          <p:nvPr userDrawn="1"/>
        </p:nvSpPr>
        <p:spPr>
          <a:xfrm>
            <a:off x="2799812" y="1258492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9D2126-3800-ED4E-B592-7BAFAFFD0A05}"/>
              </a:ext>
            </a:extLst>
          </p:cNvPr>
          <p:cNvSpPr/>
          <p:nvPr userDrawn="1"/>
        </p:nvSpPr>
        <p:spPr>
          <a:xfrm>
            <a:off x="365604" y="2160366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9EAB7D-53CD-CE48-B31E-0FE409680D04}"/>
              </a:ext>
            </a:extLst>
          </p:cNvPr>
          <p:cNvSpPr/>
          <p:nvPr userDrawn="1"/>
        </p:nvSpPr>
        <p:spPr>
          <a:xfrm>
            <a:off x="2799812" y="2160366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7886700" cy="45481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USE CASE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7886700" cy="344090"/>
          </a:xfrm>
        </p:spPr>
        <p:txBody>
          <a:bodyPr>
            <a:normAutofit/>
          </a:bodyPr>
          <a:lstStyle>
            <a:lvl1pPr algn="l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7A8EB5-1A74-BB46-8E5E-9A5537F1B0D1}"/>
              </a:ext>
            </a:extLst>
          </p:cNvPr>
          <p:cNvSpPr/>
          <p:nvPr userDrawn="1"/>
        </p:nvSpPr>
        <p:spPr>
          <a:xfrm>
            <a:off x="365604" y="1258492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3F49B-D52D-6C4D-BBEC-FAA8001FAC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7372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719631-A5A6-7640-869D-606DB906F8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682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775C018-4B76-C24D-803F-C01D276F75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31579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147CA8B-E89A-6444-83EE-E9E1247279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31889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FB0B62F-C014-5940-8076-06621A60CB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7372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89DFE4-FE30-ED48-98EB-0778645906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7682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09BEA2D-BC92-4E4B-AC78-2825773BF6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31579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8CE853F-0EF4-0543-B324-FAAE8E391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31889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7058BEB-4C1E-C448-8491-51B0FD0033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604" y="3070835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how section</a:t>
            </a:r>
            <a:endParaRPr lang="fi-FI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E75375F2-45CC-6E43-B2E5-CA9A9F2864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5306" y="3785619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UI section</a:t>
            </a:r>
            <a:endParaRPr lang="fi-FI" dirty="0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C71EF67A-0544-8E47-85F3-494947F4DD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605" y="3415004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6D6F1BC3-0353-094D-B9ED-00833A1441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5617" y="4128131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1838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- ci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7886700" cy="45481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USE CASE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7886700" cy="344090"/>
          </a:xfrm>
        </p:spPr>
        <p:txBody>
          <a:bodyPr>
            <a:normAutofit/>
          </a:bodyPr>
          <a:lstStyle>
            <a:lvl1pPr algn="l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3F49B-D52D-6C4D-BBEC-FAA8001FAC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7372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719631-A5A6-7640-869D-606DB906F8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682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775C018-4B76-C24D-803F-C01D276F75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31579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147CA8B-E89A-6444-83EE-E9E1247279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31889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FB0B62F-C014-5940-8076-06621A60CB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7372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89DFE4-FE30-ED48-98EB-0778645906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7682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09BEA2D-BC92-4E4B-AC78-2825773BF6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31579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8CE853F-0EF4-0543-B324-FAAE8E391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31889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7058BEB-4C1E-C448-8491-51B0FD0033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604" y="3070835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how section</a:t>
            </a:r>
            <a:endParaRPr lang="fi-FI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E75375F2-45CC-6E43-B2E5-CA9A9F2864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5306" y="3785619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UI section</a:t>
            </a:r>
            <a:endParaRPr lang="fi-FI" dirty="0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C71EF67A-0544-8E47-85F3-494947F4DD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605" y="3415004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6D6F1BC3-0353-094D-B9ED-00833A1441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5617" y="4128131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638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- traff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7886700" cy="45481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USE CASE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7886700" cy="344090"/>
          </a:xfrm>
        </p:spPr>
        <p:txBody>
          <a:bodyPr>
            <a:normAutofit/>
          </a:bodyPr>
          <a:lstStyle>
            <a:lvl1pPr algn="l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7058BEB-4C1E-C448-8491-51B0FD0033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604" y="3070835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how section</a:t>
            </a:r>
            <a:endParaRPr lang="fi-FI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E75375F2-45CC-6E43-B2E5-CA9A9F2864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5306" y="3785619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UI section</a:t>
            </a:r>
            <a:endParaRPr lang="fi-FI" dirty="0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C71EF67A-0544-8E47-85F3-494947F4DD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605" y="3415004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6D6F1BC3-0353-094D-B9ED-00833A1441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5617" y="4128131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533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- transport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41D24-AE85-434F-B458-1A36554A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9275" y="0"/>
            <a:ext cx="3514725" cy="5143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457F05D-66E0-A940-8E53-24F6C8371D01}"/>
              </a:ext>
            </a:extLst>
          </p:cNvPr>
          <p:cNvSpPr/>
          <p:nvPr userDrawn="1"/>
        </p:nvSpPr>
        <p:spPr>
          <a:xfrm>
            <a:off x="5102251" y="0"/>
            <a:ext cx="4041749" cy="5143500"/>
          </a:xfrm>
          <a:prstGeom prst="rect">
            <a:avLst/>
          </a:prstGeom>
          <a:gradFill>
            <a:gsLst>
              <a:gs pos="0">
                <a:srgbClr val="233342">
                  <a:alpha val="30000"/>
                </a:srgbClr>
              </a:gs>
              <a:gs pos="84000">
                <a:srgbClr val="232B34"/>
              </a:gs>
              <a:gs pos="14000">
                <a:srgbClr val="232B34">
                  <a:alpha val="65000"/>
                </a:srgbClr>
              </a:gs>
              <a:gs pos="100000">
                <a:srgbClr val="232B3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5F1D12-BF8D-E34B-98C2-90747B3217E2}"/>
              </a:ext>
            </a:extLst>
          </p:cNvPr>
          <p:cNvSpPr/>
          <p:nvPr userDrawn="1"/>
        </p:nvSpPr>
        <p:spPr>
          <a:xfrm>
            <a:off x="2799812" y="1258492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9D2126-3800-ED4E-B592-7BAFAFFD0A05}"/>
              </a:ext>
            </a:extLst>
          </p:cNvPr>
          <p:cNvSpPr/>
          <p:nvPr userDrawn="1"/>
        </p:nvSpPr>
        <p:spPr>
          <a:xfrm>
            <a:off x="365604" y="2160366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9EAB7D-53CD-CE48-B31E-0FE409680D04}"/>
              </a:ext>
            </a:extLst>
          </p:cNvPr>
          <p:cNvSpPr/>
          <p:nvPr userDrawn="1"/>
        </p:nvSpPr>
        <p:spPr>
          <a:xfrm>
            <a:off x="2799812" y="2160366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7886700" cy="45481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USE CASE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7886700" cy="344090"/>
          </a:xfrm>
        </p:spPr>
        <p:txBody>
          <a:bodyPr>
            <a:normAutofit/>
          </a:bodyPr>
          <a:lstStyle>
            <a:lvl1pPr algn="l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7A8EB5-1A74-BB46-8E5E-9A5537F1B0D1}"/>
              </a:ext>
            </a:extLst>
          </p:cNvPr>
          <p:cNvSpPr/>
          <p:nvPr userDrawn="1"/>
        </p:nvSpPr>
        <p:spPr>
          <a:xfrm>
            <a:off x="365604" y="1258492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3F49B-D52D-6C4D-BBEC-FAA8001FAC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7372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719631-A5A6-7640-869D-606DB906F8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682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775C018-4B76-C24D-803F-C01D276F75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31579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147CA8B-E89A-6444-83EE-E9E1247279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31889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FB0B62F-C014-5940-8076-06621A60CB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7372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89DFE4-FE30-ED48-98EB-0778645906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7682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09BEA2D-BC92-4E4B-AC78-2825773BF6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31579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8CE853F-0EF4-0543-B324-FAAE8E391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31889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7058BEB-4C1E-C448-8491-51B0FD0033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604" y="3070835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how section</a:t>
            </a:r>
            <a:endParaRPr lang="fi-FI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E75375F2-45CC-6E43-B2E5-CA9A9F2864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5306" y="3785619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UI section</a:t>
            </a:r>
            <a:endParaRPr lang="fi-FI" dirty="0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C71EF67A-0544-8E47-85F3-494947F4DD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605" y="3415004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6D6F1BC3-0353-094D-B9ED-00833A1441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5617" y="4128131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7662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- transpor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9D3F82-17D7-8E42-B02B-2A637AE18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10225" y="0"/>
            <a:ext cx="3533775" cy="5143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457F05D-66E0-A940-8E53-24F6C8371D01}"/>
              </a:ext>
            </a:extLst>
          </p:cNvPr>
          <p:cNvSpPr/>
          <p:nvPr userDrawn="1"/>
        </p:nvSpPr>
        <p:spPr>
          <a:xfrm>
            <a:off x="5102251" y="0"/>
            <a:ext cx="4041749" cy="5143500"/>
          </a:xfrm>
          <a:prstGeom prst="rect">
            <a:avLst/>
          </a:prstGeom>
          <a:gradFill>
            <a:gsLst>
              <a:gs pos="0">
                <a:srgbClr val="233342">
                  <a:alpha val="30000"/>
                </a:srgbClr>
              </a:gs>
              <a:gs pos="84000">
                <a:srgbClr val="232B34"/>
              </a:gs>
              <a:gs pos="14000">
                <a:srgbClr val="232B34">
                  <a:alpha val="65000"/>
                </a:srgbClr>
              </a:gs>
              <a:gs pos="100000">
                <a:srgbClr val="232B3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5F1D12-BF8D-E34B-98C2-90747B3217E2}"/>
              </a:ext>
            </a:extLst>
          </p:cNvPr>
          <p:cNvSpPr/>
          <p:nvPr userDrawn="1"/>
        </p:nvSpPr>
        <p:spPr>
          <a:xfrm>
            <a:off x="2799812" y="1258492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9D2126-3800-ED4E-B592-7BAFAFFD0A05}"/>
              </a:ext>
            </a:extLst>
          </p:cNvPr>
          <p:cNvSpPr/>
          <p:nvPr userDrawn="1"/>
        </p:nvSpPr>
        <p:spPr>
          <a:xfrm>
            <a:off x="365604" y="2160366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9EAB7D-53CD-CE48-B31E-0FE409680D04}"/>
              </a:ext>
            </a:extLst>
          </p:cNvPr>
          <p:cNvSpPr/>
          <p:nvPr userDrawn="1"/>
        </p:nvSpPr>
        <p:spPr>
          <a:xfrm>
            <a:off x="2799812" y="2160366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7886700" cy="45481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USE CASE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7886700" cy="344090"/>
          </a:xfrm>
        </p:spPr>
        <p:txBody>
          <a:bodyPr>
            <a:normAutofit/>
          </a:bodyPr>
          <a:lstStyle>
            <a:lvl1pPr algn="l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7A8EB5-1A74-BB46-8E5E-9A5537F1B0D1}"/>
              </a:ext>
            </a:extLst>
          </p:cNvPr>
          <p:cNvSpPr/>
          <p:nvPr userDrawn="1"/>
        </p:nvSpPr>
        <p:spPr>
          <a:xfrm>
            <a:off x="365604" y="1258492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3F49B-D52D-6C4D-BBEC-FAA8001FAC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7372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719631-A5A6-7640-869D-606DB906F8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682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775C018-4B76-C24D-803F-C01D276F75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31579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147CA8B-E89A-6444-83EE-E9E1247279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31889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FB0B62F-C014-5940-8076-06621A60CB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7372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89DFE4-FE30-ED48-98EB-0778645906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7682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09BEA2D-BC92-4E4B-AC78-2825773BF6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31579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8CE853F-0EF4-0543-B324-FAAE8E391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31889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7058BEB-4C1E-C448-8491-51B0FD0033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604" y="3070835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how section</a:t>
            </a:r>
            <a:endParaRPr lang="fi-FI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E75375F2-45CC-6E43-B2E5-CA9A9F2864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5306" y="3785619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UI section</a:t>
            </a:r>
            <a:endParaRPr lang="fi-FI" dirty="0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C71EF67A-0544-8E47-85F3-494947F4DD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605" y="3415004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6D6F1BC3-0353-094D-B9ED-00833A1441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5617" y="4128131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4795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- transporta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275D75-5CD9-584C-8106-9ED97061E3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3610" y="0"/>
            <a:ext cx="3910390" cy="5143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457F05D-66E0-A940-8E53-24F6C8371D01}"/>
              </a:ext>
            </a:extLst>
          </p:cNvPr>
          <p:cNvSpPr/>
          <p:nvPr userDrawn="1"/>
        </p:nvSpPr>
        <p:spPr>
          <a:xfrm>
            <a:off x="5102251" y="0"/>
            <a:ext cx="4041749" cy="5143500"/>
          </a:xfrm>
          <a:prstGeom prst="rect">
            <a:avLst/>
          </a:prstGeom>
          <a:gradFill>
            <a:gsLst>
              <a:gs pos="0">
                <a:srgbClr val="233342">
                  <a:alpha val="30000"/>
                </a:srgbClr>
              </a:gs>
              <a:gs pos="84000">
                <a:srgbClr val="232B34"/>
              </a:gs>
              <a:gs pos="14000">
                <a:srgbClr val="232B34">
                  <a:alpha val="65000"/>
                </a:srgbClr>
              </a:gs>
              <a:gs pos="100000">
                <a:srgbClr val="232B3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5F1D12-BF8D-E34B-98C2-90747B3217E2}"/>
              </a:ext>
            </a:extLst>
          </p:cNvPr>
          <p:cNvSpPr/>
          <p:nvPr userDrawn="1"/>
        </p:nvSpPr>
        <p:spPr>
          <a:xfrm>
            <a:off x="2799812" y="1258492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9D2126-3800-ED4E-B592-7BAFAFFD0A05}"/>
              </a:ext>
            </a:extLst>
          </p:cNvPr>
          <p:cNvSpPr/>
          <p:nvPr userDrawn="1"/>
        </p:nvSpPr>
        <p:spPr>
          <a:xfrm>
            <a:off x="365604" y="2160366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9EAB7D-53CD-CE48-B31E-0FE409680D04}"/>
              </a:ext>
            </a:extLst>
          </p:cNvPr>
          <p:cNvSpPr/>
          <p:nvPr userDrawn="1"/>
        </p:nvSpPr>
        <p:spPr>
          <a:xfrm>
            <a:off x="2799812" y="2160366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7886700" cy="454819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USE CASE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7886700" cy="344090"/>
          </a:xfrm>
        </p:spPr>
        <p:txBody>
          <a:bodyPr>
            <a:normAutofit/>
          </a:bodyPr>
          <a:lstStyle>
            <a:lvl1pPr algn="l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7A8EB5-1A74-BB46-8E5E-9A5537F1B0D1}"/>
              </a:ext>
            </a:extLst>
          </p:cNvPr>
          <p:cNvSpPr/>
          <p:nvPr userDrawn="1"/>
        </p:nvSpPr>
        <p:spPr>
          <a:xfrm>
            <a:off x="365604" y="1258492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3F49B-D52D-6C4D-BBEC-FAA8001FAC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7372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719631-A5A6-7640-869D-606DB906F8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682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775C018-4B76-C24D-803F-C01D276F75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31579" y="133404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147CA8B-E89A-6444-83EE-E9E1247279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31889" y="163472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FB0B62F-C014-5940-8076-06621A60CB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7372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89DFE4-FE30-ED48-98EB-0778645906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7682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09BEA2D-BC92-4E4B-AC78-2825773BF6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31579" y="223592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8CE853F-0EF4-0543-B324-FAAE8E391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31889" y="253660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7058BEB-4C1E-C448-8491-51B0FD00337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5604" y="3070835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how section</a:t>
            </a:r>
            <a:endParaRPr lang="fi-FI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E75375F2-45CC-6E43-B2E5-CA9A9F28648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5306" y="3785619"/>
            <a:ext cx="4726945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UI section</a:t>
            </a:r>
            <a:endParaRPr lang="fi-FI" dirty="0"/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C71EF67A-0544-8E47-85F3-494947F4DDF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605" y="3415004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6D6F1BC3-0353-094D-B9ED-00833A1441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5617" y="4128131"/>
            <a:ext cx="4726226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2524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-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95F1D12-BF8D-E34B-98C2-90747B3217E2}"/>
              </a:ext>
            </a:extLst>
          </p:cNvPr>
          <p:cNvSpPr/>
          <p:nvPr userDrawn="1"/>
        </p:nvSpPr>
        <p:spPr>
          <a:xfrm>
            <a:off x="6107400" y="2483702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9D2126-3800-ED4E-B592-7BAFAFFD0A05}"/>
              </a:ext>
            </a:extLst>
          </p:cNvPr>
          <p:cNvSpPr/>
          <p:nvPr userDrawn="1"/>
        </p:nvSpPr>
        <p:spPr>
          <a:xfrm>
            <a:off x="734160" y="3549744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9EAB7D-53CD-CE48-B31E-0FE409680D04}"/>
              </a:ext>
            </a:extLst>
          </p:cNvPr>
          <p:cNvSpPr/>
          <p:nvPr userDrawn="1"/>
        </p:nvSpPr>
        <p:spPr>
          <a:xfrm>
            <a:off x="3420780" y="3596980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8431581" cy="4548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USE CASE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8431581" cy="344090"/>
          </a:xfrm>
        </p:spPr>
        <p:txBody>
          <a:bodyPr>
            <a:normAutofit/>
          </a:bodyPr>
          <a:lstStyle>
            <a:lvl1pPr algn="ctr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7A8EB5-1A74-BB46-8E5E-9A5537F1B0D1}"/>
              </a:ext>
            </a:extLst>
          </p:cNvPr>
          <p:cNvSpPr/>
          <p:nvPr userDrawn="1"/>
        </p:nvSpPr>
        <p:spPr>
          <a:xfrm>
            <a:off x="6107400" y="1416386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3F49B-D52D-6C4D-BBEC-FAA8001FAC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9168" y="1491942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6719631-A5A6-7640-869D-606DB906F8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9478" y="1792622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775C018-4B76-C24D-803F-C01D276F75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9168" y="2559258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9147CA8B-E89A-6444-83EE-E9E1247279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39478" y="2859938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FB0B62F-C014-5940-8076-06621A60CB8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5928" y="3625300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89DFE4-FE30-ED48-98EB-0778645906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6238" y="3925980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09BEA2D-BC92-4E4B-AC78-2825773BF6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52548" y="3625300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8CE853F-0EF4-0543-B324-FAAE8E391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52858" y="3925980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351A07-3441-0B44-8E05-C9A7CFD2BAC2}"/>
              </a:ext>
            </a:extLst>
          </p:cNvPr>
          <p:cNvSpPr/>
          <p:nvPr userDrawn="1"/>
        </p:nvSpPr>
        <p:spPr>
          <a:xfrm>
            <a:off x="6107400" y="3549744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094B90-0A0C-8347-872D-E4D43E77874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39168" y="3625300"/>
            <a:ext cx="2038500" cy="301228"/>
          </a:xfrm>
        </p:spPr>
        <p:txBody>
          <a:bodyPr anchor="b">
            <a:normAutofit/>
          </a:bodyPr>
          <a:lstStyle>
            <a:lvl1pPr>
              <a:defRPr sz="116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edit use case</a:t>
            </a:r>
            <a:endParaRPr lang="fi-FI" dirty="0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3832A229-6A79-474D-9B80-D1D27BC1212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39478" y="3925980"/>
            <a:ext cx="2038190" cy="351000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D47D84-2946-A74B-A16E-AD3430DF685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34160" y="1416386"/>
            <a:ext cx="2686620" cy="1858461"/>
          </a:xfrm>
        </p:spPr>
        <p:txBody>
          <a:bodyPr>
            <a:normAutofit/>
          </a:bodyPr>
          <a:lstStyle>
            <a:lvl1pPr>
              <a:defRPr sz="1163" b="0"/>
            </a:lvl1pPr>
          </a:lstStyle>
          <a:p>
            <a:endParaRPr lang="fi-FI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E20961F5-8BC3-6947-AEFD-FBC1F4303F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00475" y="1418857"/>
            <a:ext cx="1922745" cy="1855991"/>
          </a:xfrm>
        </p:spPr>
        <p:txBody>
          <a:bodyPr anchor="ctr">
            <a:normAutofit/>
          </a:bodyPr>
          <a:lstStyle>
            <a:lvl1pPr>
              <a:defRPr sz="1163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picture description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13254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-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F9D2126-3800-ED4E-B592-7BAFAFFD0A05}"/>
              </a:ext>
            </a:extLst>
          </p:cNvPr>
          <p:cNvSpPr/>
          <p:nvPr userDrawn="1"/>
        </p:nvSpPr>
        <p:spPr>
          <a:xfrm>
            <a:off x="734160" y="3549744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9EAB7D-53CD-CE48-B31E-0FE409680D04}"/>
              </a:ext>
            </a:extLst>
          </p:cNvPr>
          <p:cNvSpPr/>
          <p:nvPr userDrawn="1"/>
        </p:nvSpPr>
        <p:spPr>
          <a:xfrm>
            <a:off x="3430175" y="3545941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8431581" cy="4548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USE CASE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8431581" cy="344090"/>
          </a:xfrm>
        </p:spPr>
        <p:txBody>
          <a:bodyPr>
            <a:normAutofit/>
          </a:bodyPr>
          <a:lstStyle>
            <a:lvl1pPr algn="ctr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89DFE4-FE30-ED48-98EB-0778645906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6238" y="3678330"/>
            <a:ext cx="2038190" cy="603158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8CE853F-0EF4-0543-B324-FAAE8E391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52858" y="3678330"/>
            <a:ext cx="2038190" cy="603158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351A07-3441-0B44-8E05-C9A7CFD2BAC2}"/>
              </a:ext>
            </a:extLst>
          </p:cNvPr>
          <p:cNvSpPr/>
          <p:nvPr userDrawn="1"/>
        </p:nvSpPr>
        <p:spPr>
          <a:xfrm>
            <a:off x="6107400" y="3549744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3832A229-6A79-474D-9B80-D1D27BC1212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39478" y="3678330"/>
            <a:ext cx="2038190" cy="603158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6D47D84-2946-A74B-A16E-AD3430DF685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34160" y="1416386"/>
            <a:ext cx="3580665" cy="1858461"/>
          </a:xfrm>
        </p:spPr>
        <p:txBody>
          <a:bodyPr>
            <a:normAutofit/>
          </a:bodyPr>
          <a:lstStyle>
            <a:lvl1pPr>
              <a:defRPr sz="1163" b="0"/>
            </a:lvl1pPr>
          </a:lstStyle>
          <a:p>
            <a:endParaRPr lang="fi-FI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E20961F5-8BC3-6947-AEFD-FBC1F4303F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29175" y="1418857"/>
            <a:ext cx="3580665" cy="1855991"/>
          </a:xfrm>
        </p:spPr>
        <p:txBody>
          <a:bodyPr anchor="ctr">
            <a:normAutofit/>
          </a:bodyPr>
          <a:lstStyle>
            <a:lvl1pPr>
              <a:defRPr sz="1163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dirty="0"/>
              <a:t>Click to picture description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39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r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A033B-E203-924D-863F-0F3932378E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41" y="1245183"/>
            <a:ext cx="8441471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1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title SLIDE TITLE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A8CF2-92B0-704B-808B-0C096FD90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541" y="3104939"/>
            <a:ext cx="5471639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50" b="0">
                <a:solidFill>
                  <a:srgbClr val="BEBFC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subtitle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B1DE1-341F-654D-8D76-293336C98A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41" y="320483"/>
            <a:ext cx="1288094" cy="25961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120D18-D01A-F145-A442-A7E49F124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41" y="4658656"/>
            <a:ext cx="2176463" cy="273845"/>
          </a:xfrm>
        </p:spPr>
        <p:txBody>
          <a:bodyPr anchor="ctr">
            <a:noAutofit/>
          </a:bodyPr>
          <a:lstStyle>
            <a:lvl1pPr>
              <a:defRPr sz="75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031A75-38C2-E843-B905-877265E55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4612" y="4639927"/>
            <a:ext cx="2057400" cy="317897"/>
          </a:xfrm>
        </p:spPr>
        <p:txBody>
          <a:bodyPr anchor="ctr">
            <a:normAutofit/>
          </a:bodyPr>
          <a:lstStyle>
            <a:lvl1pPr algn="r">
              <a:defRPr sz="750" b="0">
                <a:solidFill>
                  <a:srgbClr val="78848D"/>
                </a:solidFill>
              </a:defRPr>
            </a:lvl1pPr>
          </a:lstStyle>
          <a:p>
            <a:pPr lvl="0"/>
            <a:r>
              <a:rPr lang="fi-FI" sz="900" b="0" dirty="0"/>
              <a:t>CLICK TO SET DATE </a:t>
            </a:r>
            <a:fld id="{05B6469A-84D3-3143-AE01-61A709738F82}" type="datetime1">
              <a:rPr lang="fi-FI" sz="900" b="0" smtClean="0"/>
              <a:t>8.9.2019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7825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F9D2126-3800-ED4E-B592-7BAFAFFD0A05}"/>
              </a:ext>
            </a:extLst>
          </p:cNvPr>
          <p:cNvSpPr/>
          <p:nvPr userDrawn="1"/>
        </p:nvSpPr>
        <p:spPr>
          <a:xfrm>
            <a:off x="523826" y="1339241"/>
            <a:ext cx="2497500" cy="1485900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9EAB7D-53CD-CE48-B31E-0FE409680D04}"/>
              </a:ext>
            </a:extLst>
          </p:cNvPr>
          <p:cNvSpPr/>
          <p:nvPr userDrawn="1"/>
        </p:nvSpPr>
        <p:spPr>
          <a:xfrm>
            <a:off x="3430175" y="3545941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4F8F1D-DA83-7449-8668-B06944F8D6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604" y="349000"/>
            <a:ext cx="8431581" cy="45481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persons SLIDE title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F553-85FE-D04A-843D-5C26A60C7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77" y="4731854"/>
            <a:ext cx="689828" cy="13903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7B90F46-0F6A-5747-A281-DC39A1C9F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3769" y="4658656"/>
            <a:ext cx="2176463" cy="273845"/>
          </a:xfrm>
        </p:spPr>
        <p:txBody>
          <a:bodyPr anchor="ctr">
            <a:noAutofit/>
          </a:bodyPr>
          <a:lstStyle>
            <a:lvl1pPr algn="ctr">
              <a:defRPr sz="788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62539B-71CB-7241-A1A8-291A70A96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9785" y="466444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rgbClr val="4B5B67"/>
                </a:solidFill>
                <a:latin typeface="Lato" panose="020F0502020204030203" pitchFamily="34" charset="77"/>
              </a:defRPr>
            </a:lvl1pPr>
          </a:lstStyle>
          <a:p>
            <a:fld id="{E5E0E6D6-2265-6945-8DA8-B26EEE489D00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BEEB235-39F5-9044-BFCB-DE0B892F1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604" y="803673"/>
            <a:ext cx="8431581" cy="344090"/>
          </a:xfrm>
        </p:spPr>
        <p:txBody>
          <a:bodyPr>
            <a:normAutofit/>
          </a:bodyPr>
          <a:lstStyle>
            <a:lvl1pPr algn="ctr">
              <a:defRPr sz="1575" b="0">
                <a:solidFill>
                  <a:srgbClr val="BEBFC3"/>
                </a:solidFill>
              </a:defRPr>
            </a:lvl1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89DFE4-FE30-ED48-98EB-0778645906F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567" y="1429728"/>
            <a:ext cx="1501508" cy="172708"/>
          </a:xfrm>
        </p:spPr>
        <p:txBody>
          <a:bodyPr>
            <a:normAutofit/>
          </a:bodyPr>
          <a:lstStyle>
            <a:lvl1pPr>
              <a:defRPr sz="1163" b="0" i="0">
                <a:solidFill>
                  <a:srgbClr val="FFFFFF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Click to edit name</a:t>
            </a:r>
            <a:endParaRPr lang="fi-FI" dirty="0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58CE853F-0EF4-0543-B324-FAAE8E39140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52858" y="3678330"/>
            <a:ext cx="2038190" cy="603158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351A07-3441-0B44-8E05-C9A7CFD2BAC2}"/>
              </a:ext>
            </a:extLst>
          </p:cNvPr>
          <p:cNvSpPr/>
          <p:nvPr userDrawn="1"/>
        </p:nvSpPr>
        <p:spPr>
          <a:xfrm>
            <a:off x="6107400" y="3549744"/>
            <a:ext cx="2302440" cy="791145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3832A229-6A79-474D-9B80-D1D27BC1212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39478" y="3678330"/>
            <a:ext cx="2038190" cy="603158"/>
          </a:xfrm>
        </p:spPr>
        <p:txBody>
          <a:bodyPr>
            <a:normAutofit/>
          </a:bodyPr>
          <a:lstStyle>
            <a:lvl1pPr>
              <a:defRPr sz="788" b="0">
                <a:solidFill>
                  <a:srgbClr val="BEBFC3"/>
                </a:solidFill>
              </a:defRPr>
            </a:lvl1pPr>
          </a:lstStyle>
          <a:p>
            <a:pPr lvl="0"/>
            <a:r>
              <a:rPr lang="en-GB" dirty="0"/>
              <a:t>Click to edit description.</a:t>
            </a:r>
            <a:endParaRPr lang="fi-FI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CD14BE-29FE-D649-8170-3E8190FA1E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2567" y="1597673"/>
            <a:ext cx="1501508" cy="172709"/>
          </a:xfrm>
        </p:spPr>
        <p:txBody>
          <a:bodyPr>
            <a:normAutofit/>
          </a:bodyPr>
          <a:lstStyle>
            <a:lvl1pPr>
              <a:defRPr sz="1125" b="0" i="0" cap="all" baseline="0">
                <a:solidFill>
                  <a:srgbClr val="FFFFFF"/>
                </a:solidFill>
                <a:latin typeface="Refrigerator Deluxe" panose="020B0806020202050203" pitchFamily="34" charset="77"/>
              </a:defRPr>
            </a:lvl1pPr>
          </a:lstStyle>
          <a:p>
            <a:pPr lvl="0"/>
            <a:r>
              <a:rPr lang="en-GB" dirty="0"/>
              <a:t>Click to edit title</a:t>
            </a:r>
            <a:endParaRPr lang="fi-FI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73044B81-60EB-9641-AE48-59708B64A2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2566" y="1827675"/>
            <a:ext cx="2311134" cy="944100"/>
          </a:xfrm>
        </p:spPr>
        <p:txBody>
          <a:bodyPr>
            <a:normAutofit/>
          </a:bodyPr>
          <a:lstStyle>
            <a:lvl1pPr>
              <a:defRPr sz="938" b="0" i="0">
                <a:solidFill>
                  <a:srgbClr val="BEBFC3"/>
                </a:solidFill>
                <a:latin typeface="Lato Light" panose="020F0302020204030203" pitchFamily="34" charset="77"/>
              </a:defRPr>
            </a:lvl1pPr>
          </a:lstStyle>
          <a:p>
            <a:pPr lvl="0"/>
            <a:r>
              <a:rPr lang="en-GB" dirty="0"/>
              <a:t>Click to edit description</a:t>
            </a:r>
            <a:endParaRPr lang="fi-FI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FC1FFE9-2C4B-2149-AEEE-516EFEA9C81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213289" y="1468630"/>
            <a:ext cx="661988" cy="660797"/>
          </a:xfrm>
        </p:spPr>
        <p:txBody>
          <a:bodyPr>
            <a:normAutofit/>
          </a:bodyPr>
          <a:lstStyle>
            <a:lvl1pPr>
              <a:defRPr sz="1163" b="0"/>
            </a:lvl1pPr>
          </a:lstStyle>
          <a:p>
            <a:endParaRPr lang="fi-FI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FB2846-94B1-0145-94CF-4AEE986E849E}"/>
              </a:ext>
            </a:extLst>
          </p:cNvPr>
          <p:cNvSpPr/>
          <p:nvPr userDrawn="1"/>
        </p:nvSpPr>
        <p:spPr>
          <a:xfrm>
            <a:off x="3323201" y="1339241"/>
            <a:ext cx="2497500" cy="1485900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F191DC90-0374-7A46-9CEA-8402881E87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421942" y="1429728"/>
            <a:ext cx="1501508" cy="172708"/>
          </a:xfrm>
        </p:spPr>
        <p:txBody>
          <a:bodyPr>
            <a:normAutofit/>
          </a:bodyPr>
          <a:lstStyle>
            <a:lvl1pPr>
              <a:defRPr sz="1163" b="0" i="0">
                <a:solidFill>
                  <a:srgbClr val="FFFFFF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Click to edit name</a:t>
            </a:r>
            <a:endParaRPr lang="fi-FI" dirty="0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F3A9EEE3-E78C-514F-ABFF-7409CCC5D07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421942" y="1597673"/>
            <a:ext cx="1501508" cy="172709"/>
          </a:xfrm>
        </p:spPr>
        <p:txBody>
          <a:bodyPr>
            <a:normAutofit/>
          </a:bodyPr>
          <a:lstStyle>
            <a:lvl1pPr>
              <a:defRPr sz="1125" b="0" i="0" cap="all" baseline="0">
                <a:solidFill>
                  <a:srgbClr val="FFFFFF"/>
                </a:solidFill>
                <a:latin typeface="Refrigerator Deluxe" panose="020B0806020202050203" pitchFamily="34" charset="77"/>
              </a:defRPr>
            </a:lvl1pPr>
          </a:lstStyle>
          <a:p>
            <a:pPr lvl="0"/>
            <a:r>
              <a:rPr lang="en-GB" dirty="0"/>
              <a:t>Click to edit title</a:t>
            </a:r>
            <a:endParaRPr lang="fi-FI" dirty="0"/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8717A8F0-5519-FC46-BB90-42CFEF66F91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21941" y="1827675"/>
            <a:ext cx="2311134" cy="944100"/>
          </a:xfrm>
        </p:spPr>
        <p:txBody>
          <a:bodyPr>
            <a:normAutofit/>
          </a:bodyPr>
          <a:lstStyle>
            <a:lvl1pPr>
              <a:defRPr sz="938" b="0" i="0">
                <a:solidFill>
                  <a:srgbClr val="BEBFC3"/>
                </a:solidFill>
                <a:latin typeface="Lato Light" panose="020F0302020204030203" pitchFamily="34" charset="77"/>
              </a:defRPr>
            </a:lvl1pPr>
          </a:lstStyle>
          <a:p>
            <a:pPr lvl="0"/>
            <a:r>
              <a:rPr lang="en-GB" dirty="0"/>
              <a:t>Click to edit description</a:t>
            </a:r>
            <a:endParaRPr lang="fi-FI" dirty="0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E9012D59-FB10-1E42-B0C5-BA8E24D66DDA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012664" y="1468630"/>
            <a:ext cx="661988" cy="660797"/>
          </a:xfrm>
        </p:spPr>
        <p:txBody>
          <a:bodyPr>
            <a:normAutofit/>
          </a:bodyPr>
          <a:lstStyle>
            <a:lvl1pPr>
              <a:defRPr sz="1163" b="0"/>
            </a:lvl1pPr>
          </a:lstStyle>
          <a:p>
            <a:endParaRPr lang="fi-FI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87082F-FBDD-D749-8FC1-7029EC0AA8C6}"/>
              </a:ext>
            </a:extLst>
          </p:cNvPr>
          <p:cNvSpPr/>
          <p:nvPr userDrawn="1"/>
        </p:nvSpPr>
        <p:spPr>
          <a:xfrm>
            <a:off x="6122576" y="1339241"/>
            <a:ext cx="2497500" cy="1485900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849A9CBE-A7CE-5049-91EC-2DE1805996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21317" y="1429728"/>
            <a:ext cx="1501508" cy="172708"/>
          </a:xfrm>
        </p:spPr>
        <p:txBody>
          <a:bodyPr>
            <a:normAutofit/>
          </a:bodyPr>
          <a:lstStyle>
            <a:lvl1pPr>
              <a:defRPr sz="1163" b="0" i="0">
                <a:solidFill>
                  <a:srgbClr val="FFFFFF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Click to edit name</a:t>
            </a:r>
            <a:endParaRPr lang="fi-FI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3DC2613D-B643-2640-A157-68E6C2603A7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21317" y="1597673"/>
            <a:ext cx="1501508" cy="172709"/>
          </a:xfrm>
        </p:spPr>
        <p:txBody>
          <a:bodyPr>
            <a:normAutofit/>
          </a:bodyPr>
          <a:lstStyle>
            <a:lvl1pPr>
              <a:defRPr sz="1125" b="0" i="0" cap="all" baseline="0">
                <a:solidFill>
                  <a:srgbClr val="FFFFFF"/>
                </a:solidFill>
                <a:latin typeface="Refrigerator Deluxe" panose="020B0806020202050203" pitchFamily="34" charset="77"/>
              </a:defRPr>
            </a:lvl1pPr>
          </a:lstStyle>
          <a:p>
            <a:pPr lvl="0"/>
            <a:r>
              <a:rPr lang="en-GB" dirty="0"/>
              <a:t>Click to edit title</a:t>
            </a:r>
            <a:endParaRPr lang="fi-FI" dirty="0"/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FD8EA2E0-52C7-0040-A153-2B18A55E384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21316" y="1827675"/>
            <a:ext cx="2311134" cy="944100"/>
          </a:xfrm>
        </p:spPr>
        <p:txBody>
          <a:bodyPr>
            <a:normAutofit/>
          </a:bodyPr>
          <a:lstStyle>
            <a:lvl1pPr>
              <a:defRPr sz="938" b="0" i="0">
                <a:solidFill>
                  <a:srgbClr val="BEBFC3"/>
                </a:solidFill>
                <a:latin typeface="Lato Light" panose="020F0302020204030203" pitchFamily="34" charset="77"/>
              </a:defRPr>
            </a:lvl1pPr>
          </a:lstStyle>
          <a:p>
            <a:pPr lvl="0"/>
            <a:r>
              <a:rPr lang="en-GB" dirty="0"/>
              <a:t>Click to edit description</a:t>
            </a:r>
            <a:endParaRPr lang="fi-FI" dirty="0"/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18B7069F-535D-1B47-BC5C-C804D84C12C3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12039" y="1468630"/>
            <a:ext cx="661988" cy="660797"/>
          </a:xfrm>
        </p:spPr>
        <p:txBody>
          <a:bodyPr>
            <a:normAutofit/>
          </a:bodyPr>
          <a:lstStyle>
            <a:lvl1pPr>
              <a:defRPr sz="1163" b="0"/>
            </a:lvl1pPr>
          </a:lstStyle>
          <a:p>
            <a:endParaRPr lang="fi-FI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1E86D6-26E4-9149-8098-0EDAF8D419CE}"/>
              </a:ext>
            </a:extLst>
          </p:cNvPr>
          <p:cNvSpPr/>
          <p:nvPr userDrawn="1"/>
        </p:nvSpPr>
        <p:spPr>
          <a:xfrm>
            <a:off x="523826" y="3050381"/>
            <a:ext cx="2497500" cy="1485900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DA1FB53A-7F8A-1042-925D-B8880DF0801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2567" y="3140867"/>
            <a:ext cx="1501508" cy="172708"/>
          </a:xfrm>
        </p:spPr>
        <p:txBody>
          <a:bodyPr>
            <a:normAutofit/>
          </a:bodyPr>
          <a:lstStyle>
            <a:lvl1pPr>
              <a:defRPr sz="1163" b="0" i="0">
                <a:solidFill>
                  <a:srgbClr val="FFFFFF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Click to edit name</a:t>
            </a:r>
            <a:endParaRPr lang="fi-FI" dirty="0"/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C63E2060-54FB-7E40-9EA3-B6E264A5DC7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2567" y="3308813"/>
            <a:ext cx="1501508" cy="172709"/>
          </a:xfrm>
        </p:spPr>
        <p:txBody>
          <a:bodyPr>
            <a:normAutofit/>
          </a:bodyPr>
          <a:lstStyle>
            <a:lvl1pPr>
              <a:defRPr sz="1125" b="0" i="0" cap="all" baseline="0">
                <a:solidFill>
                  <a:srgbClr val="FFFFFF"/>
                </a:solidFill>
                <a:latin typeface="Refrigerator Deluxe" panose="020B0806020202050203" pitchFamily="34" charset="77"/>
              </a:defRPr>
            </a:lvl1pPr>
          </a:lstStyle>
          <a:p>
            <a:pPr lvl="0"/>
            <a:r>
              <a:rPr lang="en-GB" dirty="0"/>
              <a:t>Click to edit title</a:t>
            </a:r>
            <a:endParaRPr lang="fi-FI" dirty="0"/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2A0E9E39-8B24-AA48-ACE4-715D0273878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22566" y="3538815"/>
            <a:ext cx="2311134" cy="944100"/>
          </a:xfrm>
        </p:spPr>
        <p:txBody>
          <a:bodyPr>
            <a:normAutofit/>
          </a:bodyPr>
          <a:lstStyle>
            <a:lvl1pPr>
              <a:defRPr sz="938" b="0" i="0">
                <a:solidFill>
                  <a:srgbClr val="BEBFC3"/>
                </a:solidFill>
                <a:latin typeface="Lato Light" panose="020F0302020204030203" pitchFamily="34" charset="77"/>
              </a:defRPr>
            </a:lvl1pPr>
          </a:lstStyle>
          <a:p>
            <a:pPr lvl="0"/>
            <a:r>
              <a:rPr lang="en-GB" dirty="0"/>
              <a:t>Click to edit description</a:t>
            </a:r>
            <a:endParaRPr lang="fi-FI" dirty="0"/>
          </a:p>
        </p:txBody>
      </p:sp>
      <p:sp>
        <p:nvSpPr>
          <p:cNvPr id="43" name="Picture Placeholder 9">
            <a:extLst>
              <a:ext uri="{FF2B5EF4-FFF2-40B4-BE49-F238E27FC236}">
                <a16:creationId xmlns:a16="http://schemas.microsoft.com/office/drawing/2014/main" id="{BD337779-A305-2E41-9FA2-7FFD0E292D7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213289" y="3179770"/>
            <a:ext cx="661988" cy="660797"/>
          </a:xfrm>
        </p:spPr>
        <p:txBody>
          <a:bodyPr>
            <a:normAutofit/>
          </a:bodyPr>
          <a:lstStyle>
            <a:lvl1pPr>
              <a:defRPr sz="1163" b="0"/>
            </a:lvl1pPr>
          </a:lstStyle>
          <a:p>
            <a:endParaRPr lang="fi-FI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E159CB-C7C4-AD40-A205-06F967291A43}"/>
              </a:ext>
            </a:extLst>
          </p:cNvPr>
          <p:cNvSpPr/>
          <p:nvPr userDrawn="1"/>
        </p:nvSpPr>
        <p:spPr>
          <a:xfrm>
            <a:off x="3323201" y="3050381"/>
            <a:ext cx="2497500" cy="1485900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E22A50FD-C8CB-F247-9026-D899653CDE6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21942" y="3140867"/>
            <a:ext cx="1501508" cy="172708"/>
          </a:xfrm>
        </p:spPr>
        <p:txBody>
          <a:bodyPr>
            <a:normAutofit/>
          </a:bodyPr>
          <a:lstStyle>
            <a:lvl1pPr>
              <a:defRPr sz="1163" b="0" i="0">
                <a:solidFill>
                  <a:srgbClr val="FFFFFF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Click to edit name</a:t>
            </a:r>
            <a:endParaRPr lang="fi-FI" dirty="0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9673E6C4-0128-FB44-B7EA-A334626FA86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421942" y="3308813"/>
            <a:ext cx="1501508" cy="172709"/>
          </a:xfrm>
        </p:spPr>
        <p:txBody>
          <a:bodyPr>
            <a:normAutofit/>
          </a:bodyPr>
          <a:lstStyle>
            <a:lvl1pPr>
              <a:defRPr sz="1125" b="0" i="0" cap="all" baseline="0">
                <a:solidFill>
                  <a:srgbClr val="FFFFFF"/>
                </a:solidFill>
                <a:latin typeface="Refrigerator Deluxe" panose="020B0806020202050203" pitchFamily="34" charset="77"/>
              </a:defRPr>
            </a:lvl1pPr>
          </a:lstStyle>
          <a:p>
            <a:pPr lvl="0"/>
            <a:r>
              <a:rPr lang="en-GB" dirty="0"/>
              <a:t>Click to edit title</a:t>
            </a:r>
            <a:endParaRPr lang="fi-FI" dirty="0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165A7022-DFBB-7344-8375-75E657BBF5B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421941" y="3538815"/>
            <a:ext cx="2311134" cy="944100"/>
          </a:xfrm>
        </p:spPr>
        <p:txBody>
          <a:bodyPr>
            <a:normAutofit/>
          </a:bodyPr>
          <a:lstStyle>
            <a:lvl1pPr>
              <a:defRPr sz="938" b="0" i="0">
                <a:solidFill>
                  <a:srgbClr val="BEBFC3"/>
                </a:solidFill>
                <a:latin typeface="Lato Light" panose="020F0302020204030203" pitchFamily="34" charset="77"/>
              </a:defRPr>
            </a:lvl1pPr>
          </a:lstStyle>
          <a:p>
            <a:pPr lvl="0"/>
            <a:r>
              <a:rPr lang="en-GB" dirty="0"/>
              <a:t>Click to edit description</a:t>
            </a:r>
            <a:endParaRPr lang="fi-FI" dirty="0"/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2F119292-714C-444E-B593-000FB70914B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012664" y="3179770"/>
            <a:ext cx="661988" cy="660797"/>
          </a:xfrm>
        </p:spPr>
        <p:txBody>
          <a:bodyPr>
            <a:normAutofit/>
          </a:bodyPr>
          <a:lstStyle>
            <a:lvl1pPr>
              <a:defRPr sz="1163" b="0"/>
            </a:lvl1pPr>
          </a:lstStyle>
          <a:p>
            <a:endParaRPr lang="fi-FI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50D5364-39C9-A44C-8044-826F2C0F6B71}"/>
              </a:ext>
            </a:extLst>
          </p:cNvPr>
          <p:cNvSpPr/>
          <p:nvPr userDrawn="1"/>
        </p:nvSpPr>
        <p:spPr>
          <a:xfrm>
            <a:off x="6122576" y="3050381"/>
            <a:ext cx="2497500" cy="1485900"/>
          </a:xfrm>
          <a:prstGeom prst="rect">
            <a:avLst/>
          </a:prstGeom>
          <a:solidFill>
            <a:srgbClr val="23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94C4A9DF-7A88-6C4C-94A3-AFF9E82C3E7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21317" y="3140867"/>
            <a:ext cx="1501508" cy="172708"/>
          </a:xfrm>
        </p:spPr>
        <p:txBody>
          <a:bodyPr>
            <a:normAutofit/>
          </a:bodyPr>
          <a:lstStyle>
            <a:lvl1pPr>
              <a:defRPr sz="1163" b="0" i="0">
                <a:solidFill>
                  <a:srgbClr val="FFFFFF"/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Click to edit name</a:t>
            </a:r>
            <a:endParaRPr lang="fi-FI" dirty="0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BE232402-988A-0642-8CF0-7627DAD6879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221317" y="3308813"/>
            <a:ext cx="1501508" cy="172709"/>
          </a:xfrm>
        </p:spPr>
        <p:txBody>
          <a:bodyPr>
            <a:normAutofit/>
          </a:bodyPr>
          <a:lstStyle>
            <a:lvl1pPr>
              <a:defRPr sz="1125" b="0" i="0" cap="all" baseline="0">
                <a:solidFill>
                  <a:srgbClr val="FFFFFF"/>
                </a:solidFill>
                <a:latin typeface="Refrigerator Deluxe" panose="020B0806020202050203" pitchFamily="34" charset="77"/>
              </a:defRPr>
            </a:lvl1pPr>
          </a:lstStyle>
          <a:p>
            <a:pPr lvl="0"/>
            <a:r>
              <a:rPr lang="en-GB" dirty="0"/>
              <a:t>Click to edit title</a:t>
            </a:r>
            <a:endParaRPr lang="fi-FI" dirty="0"/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6B25EFD6-AAF1-8147-983A-CAAB35EFF55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21316" y="3538815"/>
            <a:ext cx="2311134" cy="944100"/>
          </a:xfrm>
        </p:spPr>
        <p:txBody>
          <a:bodyPr>
            <a:normAutofit/>
          </a:bodyPr>
          <a:lstStyle>
            <a:lvl1pPr>
              <a:defRPr sz="938" b="0" i="0">
                <a:solidFill>
                  <a:srgbClr val="BEBFC3"/>
                </a:solidFill>
                <a:latin typeface="Lato Light" panose="020F0302020204030203" pitchFamily="34" charset="77"/>
              </a:defRPr>
            </a:lvl1pPr>
          </a:lstStyle>
          <a:p>
            <a:pPr lvl="0"/>
            <a:r>
              <a:rPr lang="en-GB" dirty="0"/>
              <a:t>Click to edit description</a:t>
            </a:r>
            <a:endParaRPr lang="fi-FI" dirty="0"/>
          </a:p>
        </p:txBody>
      </p:sp>
      <p:sp>
        <p:nvSpPr>
          <p:cNvPr id="53" name="Picture Placeholder 9">
            <a:extLst>
              <a:ext uri="{FF2B5EF4-FFF2-40B4-BE49-F238E27FC236}">
                <a16:creationId xmlns:a16="http://schemas.microsoft.com/office/drawing/2014/main" id="{584E3A00-B9F2-114C-B922-AE272F47076F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7812039" y="3179770"/>
            <a:ext cx="661988" cy="660797"/>
          </a:xfrm>
        </p:spPr>
        <p:txBody>
          <a:bodyPr>
            <a:normAutofit/>
          </a:bodyPr>
          <a:lstStyle>
            <a:lvl1pPr>
              <a:defRPr sz="1163" b="0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5560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etro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896459-4E7C-6846-AC77-D21EB7E1C4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B8B88EE-C374-B948-89FB-5DB77F6015C7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232B3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</p:spTree>
    <p:extLst>
      <p:ext uri="{BB962C8B-B14F-4D97-AF65-F5344CB8AC3E}">
        <p14:creationId xmlns:p14="http://schemas.microsoft.com/office/powerpoint/2010/main" val="3082434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amera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8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8B88EE-C374-B948-89FB-5DB77F6015C7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232B3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A033B-E203-924D-863F-0F3932378E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41" y="1245183"/>
            <a:ext cx="8441471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1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title SLIDE TITLE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A8CF2-92B0-704B-808B-0C096FD90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541" y="3104939"/>
            <a:ext cx="5471639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50" b="0">
                <a:solidFill>
                  <a:srgbClr val="BEBFC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subtitle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B1DE1-341F-654D-8D76-293336C98A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541" y="320483"/>
            <a:ext cx="1288094" cy="25961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120D18-D01A-F145-A442-A7E49F124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41" y="4658656"/>
            <a:ext cx="2176463" cy="273845"/>
          </a:xfrm>
        </p:spPr>
        <p:txBody>
          <a:bodyPr anchor="ctr">
            <a:noAutofit/>
          </a:bodyPr>
          <a:lstStyle>
            <a:lvl1pPr>
              <a:defRPr sz="75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031A75-38C2-E843-B905-877265E55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4612" y="4639927"/>
            <a:ext cx="2057400" cy="317897"/>
          </a:xfrm>
        </p:spPr>
        <p:txBody>
          <a:bodyPr anchor="ctr">
            <a:normAutofit/>
          </a:bodyPr>
          <a:lstStyle>
            <a:lvl1pPr algn="r">
              <a:defRPr sz="750" b="0">
                <a:solidFill>
                  <a:srgbClr val="78848D"/>
                </a:solidFill>
              </a:defRPr>
            </a:lvl1pPr>
          </a:lstStyle>
          <a:p>
            <a:pPr lvl="0"/>
            <a:r>
              <a:rPr lang="fi-FI" sz="900" b="0" dirty="0"/>
              <a:t>CLICK TO SET DATE </a:t>
            </a:r>
            <a:fld id="{05B6469A-84D3-3143-AE01-61A709738F82}" type="datetime1">
              <a:rPr lang="fi-FI" sz="900" b="0" smtClean="0"/>
              <a:t>8.9.2019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949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elmets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8B88EE-C374-B948-89FB-5DB77F6015C7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232B34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A033B-E203-924D-863F-0F3932378E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41" y="1245183"/>
            <a:ext cx="8441471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1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title SLIDE TITLE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A8CF2-92B0-704B-808B-0C096FD90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541" y="3104939"/>
            <a:ext cx="5471639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50" b="0">
                <a:solidFill>
                  <a:srgbClr val="BEBFC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subtitle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B1DE1-341F-654D-8D76-293336C98A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541" y="320483"/>
            <a:ext cx="1288094" cy="25961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120D18-D01A-F145-A442-A7E49F124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41" y="4658656"/>
            <a:ext cx="2176463" cy="273845"/>
          </a:xfrm>
        </p:spPr>
        <p:txBody>
          <a:bodyPr anchor="ctr">
            <a:noAutofit/>
          </a:bodyPr>
          <a:lstStyle>
            <a:lvl1pPr>
              <a:defRPr sz="75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031A75-38C2-E843-B905-877265E55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4612" y="4639927"/>
            <a:ext cx="2057400" cy="317897"/>
          </a:xfrm>
        </p:spPr>
        <p:txBody>
          <a:bodyPr anchor="ctr">
            <a:normAutofit/>
          </a:bodyPr>
          <a:lstStyle>
            <a:lvl1pPr algn="r">
              <a:defRPr sz="750" b="0">
                <a:solidFill>
                  <a:srgbClr val="78848D"/>
                </a:solidFill>
              </a:defRPr>
            </a:lvl1pPr>
          </a:lstStyle>
          <a:p>
            <a:pPr lvl="0"/>
            <a:r>
              <a:rPr lang="fi-FI" sz="900" b="0" dirty="0"/>
              <a:t>CLICK TO SET DATE </a:t>
            </a:r>
            <a:fld id="{05B6469A-84D3-3143-AE01-61A709738F82}" type="datetime1">
              <a:rPr lang="fi-FI" sz="900" b="0" smtClean="0"/>
              <a:t>8.9.2019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092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i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A033B-E203-924D-863F-0F3932378E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41" y="1245183"/>
            <a:ext cx="8441471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1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title SLIDE TITLE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A8CF2-92B0-704B-808B-0C096FD90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541" y="3104939"/>
            <a:ext cx="5471639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50" b="0">
                <a:solidFill>
                  <a:srgbClr val="BEBFC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subtitle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B1DE1-341F-654D-8D76-293336C98A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41" y="320483"/>
            <a:ext cx="1288094" cy="25961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120D18-D01A-F145-A442-A7E49F124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41" y="4658656"/>
            <a:ext cx="2176463" cy="273845"/>
          </a:xfrm>
        </p:spPr>
        <p:txBody>
          <a:bodyPr anchor="ctr">
            <a:noAutofit/>
          </a:bodyPr>
          <a:lstStyle>
            <a:lvl1pPr>
              <a:defRPr sz="75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031A75-38C2-E843-B905-877265E55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4612" y="4639927"/>
            <a:ext cx="2057400" cy="317897"/>
          </a:xfrm>
        </p:spPr>
        <p:txBody>
          <a:bodyPr anchor="ctr">
            <a:normAutofit/>
          </a:bodyPr>
          <a:lstStyle>
            <a:lvl1pPr algn="r">
              <a:defRPr sz="750" b="0">
                <a:solidFill>
                  <a:srgbClr val="78848D"/>
                </a:solidFill>
              </a:defRPr>
            </a:lvl1pPr>
          </a:lstStyle>
          <a:p>
            <a:pPr lvl="0"/>
            <a:r>
              <a:rPr lang="fi-FI" sz="900" b="0" dirty="0"/>
              <a:t>CLICK TO SET DATE </a:t>
            </a:r>
            <a:fld id="{05B6469A-84D3-3143-AE01-61A709738F82}" type="datetime1">
              <a:rPr lang="fi-FI" sz="900" b="0" smtClean="0"/>
              <a:t>8.9.2019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111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efense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8B88EE-C374-B948-89FB-5DB77F6015C7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232B34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A033B-E203-924D-863F-0F3932378E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41" y="1245183"/>
            <a:ext cx="8441471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1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title SLIDE TITLE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A8CF2-92B0-704B-808B-0C096FD90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541" y="3104939"/>
            <a:ext cx="5471639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50" b="0">
                <a:solidFill>
                  <a:srgbClr val="BEBFC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subtitle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B1DE1-341F-654D-8D76-293336C98A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541" y="320483"/>
            <a:ext cx="1288094" cy="25961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120D18-D01A-F145-A442-A7E49F124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41" y="4658656"/>
            <a:ext cx="2176463" cy="273845"/>
          </a:xfrm>
        </p:spPr>
        <p:txBody>
          <a:bodyPr anchor="ctr">
            <a:noAutofit/>
          </a:bodyPr>
          <a:lstStyle>
            <a:lvl1pPr>
              <a:defRPr sz="75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031A75-38C2-E843-B905-877265E55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4612" y="4639927"/>
            <a:ext cx="2057400" cy="317897"/>
          </a:xfrm>
        </p:spPr>
        <p:txBody>
          <a:bodyPr anchor="ctr">
            <a:normAutofit/>
          </a:bodyPr>
          <a:lstStyle>
            <a:lvl1pPr algn="r">
              <a:defRPr sz="750" b="0">
                <a:solidFill>
                  <a:srgbClr val="78848D"/>
                </a:solidFill>
              </a:defRPr>
            </a:lvl1pPr>
          </a:lstStyle>
          <a:p>
            <a:pPr lvl="0"/>
            <a:r>
              <a:rPr lang="fi-FI" sz="900" b="0" dirty="0"/>
              <a:t>CLICK TO SET DATE </a:t>
            </a:r>
            <a:fld id="{05B6469A-84D3-3143-AE01-61A709738F82}" type="datetime1">
              <a:rPr lang="fi-FI" sz="900" b="0" smtClean="0"/>
              <a:t>8.9.2019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577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ip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8B88EE-C374-B948-89FB-5DB77F6015C7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232B34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A033B-E203-924D-863F-0F3932378E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0541" y="1245183"/>
            <a:ext cx="8441471" cy="1790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1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title SLIDE TITLE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A8CF2-92B0-704B-808B-0C096FD90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0541" y="3104939"/>
            <a:ext cx="5471639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950" b="0">
                <a:solidFill>
                  <a:srgbClr val="BEBFC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subtitle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B1DE1-341F-654D-8D76-293336C98A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0541" y="320483"/>
            <a:ext cx="1288094" cy="25961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120D18-D01A-F145-A442-A7E49F124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0541" y="4658656"/>
            <a:ext cx="2176463" cy="273845"/>
          </a:xfrm>
        </p:spPr>
        <p:txBody>
          <a:bodyPr anchor="ctr">
            <a:noAutofit/>
          </a:bodyPr>
          <a:lstStyle>
            <a:lvl1pPr>
              <a:defRPr sz="750" cap="all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 sz="900" noProof="0" dirty="0"/>
              <a:t>Click to </a:t>
            </a:r>
            <a:r>
              <a:rPr lang="en-GB" sz="900" noProof="0" dirty="0" err="1"/>
              <a:t>stAte</a:t>
            </a:r>
            <a:r>
              <a:rPr lang="en-GB" sz="900" noProof="0" dirty="0"/>
              <a:t> confidentiality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F031A75-38C2-E843-B905-877265E55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4612" y="4639927"/>
            <a:ext cx="2057400" cy="317897"/>
          </a:xfrm>
        </p:spPr>
        <p:txBody>
          <a:bodyPr anchor="ctr">
            <a:normAutofit/>
          </a:bodyPr>
          <a:lstStyle>
            <a:lvl1pPr algn="r">
              <a:defRPr sz="750" b="0">
                <a:solidFill>
                  <a:srgbClr val="78848D"/>
                </a:solidFill>
              </a:defRPr>
            </a:lvl1pPr>
          </a:lstStyle>
          <a:p>
            <a:pPr lvl="0"/>
            <a:r>
              <a:rPr lang="fi-FI" sz="900" b="0" dirty="0"/>
              <a:t>CLICK TO SET DATE </a:t>
            </a:r>
            <a:fld id="{05B6469A-84D3-3143-AE01-61A709738F82}" type="datetime1">
              <a:rPr lang="fi-FI" sz="900" b="0" smtClean="0"/>
              <a:t>8.9.2019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773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09EFD-F2D9-3541-B9D0-38D5D1CBA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Big statement.</a:t>
            </a:r>
          </a:p>
          <a:p>
            <a:pPr lvl="1"/>
            <a:r>
              <a:rPr lang="en-GB" dirty="0"/>
              <a:t>Explanation text.</a:t>
            </a:r>
          </a:p>
          <a:p>
            <a:pPr lvl="2"/>
            <a:r>
              <a:rPr lang="en-GB" dirty="0"/>
              <a:t>Normal statement</a:t>
            </a:r>
          </a:p>
          <a:p>
            <a:pPr lvl="3"/>
            <a:r>
              <a:rPr lang="en-GB" dirty="0" err="1"/>
              <a:t>DescriptiveText</a:t>
            </a:r>
            <a:r>
              <a:rPr lang="en-GB" dirty="0"/>
              <a:t>.</a:t>
            </a:r>
          </a:p>
          <a:p>
            <a:pPr lvl="4"/>
            <a:r>
              <a:rPr lang="en-GB" dirty="0"/>
              <a:t>TITLE ETC</a:t>
            </a:r>
            <a:endParaRPr lang="fi-FI" dirty="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472E78A7-2589-2444-975D-356BC8BE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6086"/>
            <a:ext cx="7886700" cy="4119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TITLE TEXT</a:t>
            </a:r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6192E6-AE45-7E45-95BC-B6699359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0E6D6-2265-6945-8DA8-B26EEE489D0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088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rgbClr val="FFFFFF"/>
          </a:solidFill>
          <a:latin typeface="Refrigerator Deluxe" panose="020B0806020202050203" pitchFamily="34" charset="77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650" b="1" i="0" kern="1200">
          <a:solidFill>
            <a:srgbClr val="FFFFFF"/>
          </a:solidFill>
          <a:latin typeface="Lato" panose="020F0502020204030203" pitchFamily="34" charset="77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b="0" kern="1200">
          <a:solidFill>
            <a:srgbClr val="FFFFFF"/>
          </a:solidFill>
          <a:latin typeface="Lato" panose="020F0502020204030203" pitchFamily="34" charset="77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b="1" kern="1200">
          <a:solidFill>
            <a:srgbClr val="FFFFFF"/>
          </a:solidFill>
          <a:latin typeface="Lato" panose="020F0502020204030203" pitchFamily="34" charset="77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900" kern="1200">
          <a:solidFill>
            <a:srgbClr val="BEBFC3"/>
          </a:solidFill>
          <a:latin typeface="Lato" panose="020F0502020204030203" pitchFamily="34" charset="77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50" kern="1200">
          <a:solidFill>
            <a:srgbClr val="FFFFFF"/>
          </a:solidFill>
          <a:latin typeface="Refrigerator Deluxe" panose="020B0806020202050203" pitchFamily="34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5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B4980-8D00-43B4-B032-5B0ED1A44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541" y="1984566"/>
            <a:ext cx="8441471" cy="928266"/>
          </a:xfrm>
        </p:spPr>
        <p:txBody>
          <a:bodyPr/>
          <a:lstStyle/>
          <a:p>
            <a:pPr algn="ctr"/>
            <a:r>
              <a:rPr lang="fi-FI" dirty="0"/>
              <a:t>Ix3-consortium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AA056-C78F-4304-96E4-9AAE2484E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5456" y="3035883"/>
            <a:ext cx="5471639" cy="1241822"/>
          </a:xfrm>
        </p:spPr>
        <p:txBody>
          <a:bodyPr/>
          <a:lstStyle/>
          <a:p>
            <a:pPr algn="ctr"/>
            <a:r>
              <a:rPr lang="fi-FI" dirty="0"/>
              <a:t>Intelligent Interconnected Intersections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ADFE6-6284-4959-9D69-940FA0EE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28" y="301534"/>
            <a:ext cx="1836284" cy="342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C56B9-F295-401D-A5E1-6F1044B8C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" y="234403"/>
            <a:ext cx="5233307" cy="476668"/>
          </a:xfrm>
          <a:prstGeom prst="rect">
            <a:avLst/>
          </a:prstGeom>
        </p:spPr>
      </p:pic>
      <p:sp>
        <p:nvSpPr>
          <p:cNvPr id="10" name="Google Shape;129;p1">
            <a:extLst>
              <a:ext uri="{FF2B5EF4-FFF2-40B4-BE49-F238E27FC236}">
                <a16:creationId xmlns:a16="http://schemas.microsoft.com/office/drawing/2014/main" id="{74596F53-0B04-4EDA-A99E-4A46AF444C83}"/>
              </a:ext>
            </a:extLst>
          </p:cNvPr>
          <p:cNvSpPr txBox="1">
            <a:spLocks/>
          </p:cNvSpPr>
          <p:nvPr/>
        </p:nvSpPr>
        <p:spPr>
          <a:xfrm>
            <a:off x="3185940" y="4670763"/>
            <a:ext cx="2850672" cy="3424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0"/>
              </a:spcBef>
              <a:buClr>
                <a:srgbClr val="1A2C42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FFA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Ai4Cities kick-off webinar Phase 2 </a:t>
            </a:r>
            <a:endParaRPr lang="en-US" sz="1200" b="0" dirty="0">
              <a:solidFill>
                <a:srgbClr val="FFA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8547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5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6E9553-C899-4804-8587-B26B4756E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5" y="234403"/>
            <a:ext cx="3759242" cy="342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43ECF-7A1A-48C2-81C7-884987569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414" y="301535"/>
            <a:ext cx="1108598" cy="206716"/>
          </a:xfrm>
          <a:prstGeom prst="rect">
            <a:avLst/>
          </a:prstGeom>
        </p:spPr>
      </p:pic>
      <p:sp>
        <p:nvSpPr>
          <p:cNvPr id="8" name="Google Shape;129;p1">
            <a:extLst>
              <a:ext uri="{FF2B5EF4-FFF2-40B4-BE49-F238E27FC236}">
                <a16:creationId xmlns:a16="http://schemas.microsoft.com/office/drawing/2014/main" id="{71FAAFE9-51ED-4E22-8275-5F9C9C7E2CF6}"/>
              </a:ext>
            </a:extLst>
          </p:cNvPr>
          <p:cNvSpPr txBox="1">
            <a:spLocks/>
          </p:cNvSpPr>
          <p:nvPr/>
        </p:nvSpPr>
        <p:spPr>
          <a:xfrm>
            <a:off x="3185940" y="4670763"/>
            <a:ext cx="2850672" cy="3424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0"/>
              </a:spcBef>
              <a:buClr>
                <a:srgbClr val="1A2C42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FFA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Ai4Cities kick-off webinar Phase 2 </a:t>
            </a:r>
            <a:endParaRPr lang="en-US" sz="1200" b="0" dirty="0">
              <a:solidFill>
                <a:srgbClr val="FFA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6DD11001-9423-48D1-984E-31FFFFE5994D}"/>
              </a:ext>
            </a:extLst>
          </p:cNvPr>
          <p:cNvSpPr txBox="1">
            <a:spLocks/>
          </p:cNvSpPr>
          <p:nvPr/>
        </p:nvSpPr>
        <p:spPr>
          <a:xfrm>
            <a:off x="293915" y="770133"/>
            <a:ext cx="8131595" cy="6064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baseline="0">
                <a:solidFill>
                  <a:srgbClr val="FFFFFF"/>
                </a:solidFill>
                <a:latin typeface="Refrigerator Deluxe" panose="020B0806020202050203" pitchFamily="34" charset="77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i-FI" sz="3600" dirty="0"/>
              <a:t>Company intrduction</a:t>
            </a:r>
          </a:p>
        </p:txBody>
      </p:sp>
      <p:sp>
        <p:nvSpPr>
          <p:cNvPr id="11" name="Text Placeholder 42">
            <a:extLst>
              <a:ext uri="{FF2B5EF4-FFF2-40B4-BE49-F238E27FC236}">
                <a16:creationId xmlns:a16="http://schemas.microsoft.com/office/drawing/2014/main" id="{D56A2CA6-D934-4832-89DA-D188EE8D2EF2}"/>
              </a:ext>
            </a:extLst>
          </p:cNvPr>
          <p:cNvSpPr txBox="1">
            <a:spLocks/>
          </p:cNvSpPr>
          <p:nvPr/>
        </p:nvSpPr>
        <p:spPr>
          <a:xfrm>
            <a:off x="293915" y="1376558"/>
            <a:ext cx="6555618" cy="1266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5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MarshallAI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– Expert in machine vision solutions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800" dirty="0"/>
              <a:t>Dynniq </a:t>
            </a:r>
            <a:r>
              <a:rPr lang="fi-FI" sz="1800" b="0" dirty="0"/>
              <a:t>– A leading solution provider in traffic management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210E27ED-67F6-473D-90FE-502A9D5C422B}"/>
              </a:ext>
            </a:extLst>
          </p:cNvPr>
          <p:cNvSpPr txBox="1">
            <a:spLocks/>
          </p:cNvSpPr>
          <p:nvPr/>
        </p:nvSpPr>
        <p:spPr>
          <a:xfrm>
            <a:off x="293915" y="2500842"/>
            <a:ext cx="8131595" cy="6064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baseline="0">
                <a:solidFill>
                  <a:srgbClr val="FFFFFF"/>
                </a:solidFill>
                <a:latin typeface="Refrigerator Deluxe" panose="020B0806020202050203" pitchFamily="34" charset="77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i-FI" sz="3600" dirty="0"/>
              <a:t>Ix3-solution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3641A706-11FC-4EF7-8A03-7FA746077B9A}"/>
              </a:ext>
            </a:extLst>
          </p:cNvPr>
          <p:cNvSpPr txBox="1">
            <a:spLocks/>
          </p:cNvSpPr>
          <p:nvPr/>
        </p:nvSpPr>
        <p:spPr>
          <a:xfrm>
            <a:off x="293914" y="3107267"/>
            <a:ext cx="8538097" cy="15634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5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800" b="0" dirty="0"/>
              <a:t>Improves traffic management logic by using dynamic inputs for traffic lights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800" b="0" dirty="0"/>
              <a:t>Utilizes machine vision for sophisticated and accurate real time sensoring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800" b="0" dirty="0"/>
              <a:t>Main sub-challenges: Data analysis for planning, sub-optimal usage of infra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29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5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6E9553-C899-4804-8587-B26B4756E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5" y="234403"/>
            <a:ext cx="3759242" cy="342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43ECF-7A1A-48C2-81C7-88498756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414" y="301535"/>
            <a:ext cx="1108598" cy="206716"/>
          </a:xfrm>
          <a:prstGeom prst="rect">
            <a:avLst/>
          </a:prstGeom>
        </p:spPr>
      </p:pic>
      <p:sp>
        <p:nvSpPr>
          <p:cNvPr id="8" name="Google Shape;129;p1">
            <a:extLst>
              <a:ext uri="{FF2B5EF4-FFF2-40B4-BE49-F238E27FC236}">
                <a16:creationId xmlns:a16="http://schemas.microsoft.com/office/drawing/2014/main" id="{71FAAFE9-51ED-4E22-8275-5F9C9C7E2CF6}"/>
              </a:ext>
            </a:extLst>
          </p:cNvPr>
          <p:cNvSpPr txBox="1">
            <a:spLocks/>
          </p:cNvSpPr>
          <p:nvPr/>
        </p:nvSpPr>
        <p:spPr>
          <a:xfrm>
            <a:off x="3185940" y="4670763"/>
            <a:ext cx="2850672" cy="3424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5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0"/>
              </a:spcBef>
              <a:buClr>
                <a:srgbClr val="1A2C42"/>
              </a:buClr>
              <a:buSzPts val="1200"/>
              <a:buFont typeface="Arial"/>
              <a:buNone/>
            </a:pPr>
            <a:r>
              <a:rPr lang="en-US" sz="1200" dirty="0">
                <a:solidFill>
                  <a:srgbClr val="FFA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Ai4Cities kick-off webinar Phase 2 </a:t>
            </a:r>
            <a:endParaRPr lang="en-US" sz="1200" b="0" dirty="0">
              <a:solidFill>
                <a:srgbClr val="FFA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6DD11001-9423-48D1-984E-31FFFFE5994D}"/>
              </a:ext>
            </a:extLst>
          </p:cNvPr>
          <p:cNvSpPr txBox="1">
            <a:spLocks/>
          </p:cNvSpPr>
          <p:nvPr/>
        </p:nvSpPr>
        <p:spPr>
          <a:xfrm>
            <a:off x="293915" y="770133"/>
            <a:ext cx="8131595" cy="6064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baseline="0">
                <a:solidFill>
                  <a:srgbClr val="FFFFFF"/>
                </a:solidFill>
                <a:latin typeface="Refrigerator Deluxe" panose="020B0806020202050203" pitchFamily="34" charset="77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i-FI" sz="3600" dirty="0"/>
              <a:t>Phase 1 learnings</a:t>
            </a:r>
          </a:p>
        </p:txBody>
      </p:sp>
      <p:sp>
        <p:nvSpPr>
          <p:cNvPr id="11" name="Text Placeholder 42">
            <a:extLst>
              <a:ext uri="{FF2B5EF4-FFF2-40B4-BE49-F238E27FC236}">
                <a16:creationId xmlns:a16="http://schemas.microsoft.com/office/drawing/2014/main" id="{D56A2CA6-D934-4832-89DA-D188EE8D2EF2}"/>
              </a:ext>
            </a:extLst>
          </p:cNvPr>
          <p:cNvSpPr txBox="1">
            <a:spLocks/>
          </p:cNvSpPr>
          <p:nvPr/>
        </p:nvSpPr>
        <p:spPr>
          <a:xfrm>
            <a:off x="293915" y="1376558"/>
            <a:ext cx="6555618" cy="1266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5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800" b="0" dirty="0"/>
              <a:t>During Phase 1 we conducted baseline traffic analysis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800" b="0" dirty="0"/>
              <a:t>We were able to refine the emission reduction logic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210E27ED-67F6-473D-90FE-502A9D5C422B}"/>
              </a:ext>
            </a:extLst>
          </p:cNvPr>
          <p:cNvSpPr txBox="1">
            <a:spLocks/>
          </p:cNvSpPr>
          <p:nvPr/>
        </p:nvSpPr>
        <p:spPr>
          <a:xfrm>
            <a:off x="293915" y="2500842"/>
            <a:ext cx="8131595" cy="6064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baseline="0">
                <a:solidFill>
                  <a:srgbClr val="FFFFFF"/>
                </a:solidFill>
                <a:latin typeface="Refrigerator Deluxe" panose="020B0806020202050203" pitchFamily="34" charset="77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fi-FI" sz="3600" dirty="0"/>
              <a:t>Phase 2 plan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3641A706-11FC-4EF7-8A03-7FA746077B9A}"/>
              </a:ext>
            </a:extLst>
          </p:cNvPr>
          <p:cNvSpPr txBox="1">
            <a:spLocks/>
          </p:cNvSpPr>
          <p:nvPr/>
        </p:nvSpPr>
        <p:spPr>
          <a:xfrm>
            <a:off x="293914" y="3107267"/>
            <a:ext cx="8538097" cy="1266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50" b="1" i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rgbClr val="BEBFC3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Refrigerator Deluxe" panose="020B080602020205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800" b="0" dirty="0"/>
              <a:t>Developing optimised traffic management logic via simulations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1800" b="0" dirty="0"/>
              <a:t>Implementing interconnectivity for input from multiple adjacent intersections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64033"/>
      </p:ext>
    </p:extLst>
  </p:cSld>
  <p:clrMapOvr>
    <a:masterClrMapping/>
  </p:clrMapOvr>
</p:sld>
</file>

<file path=ppt/theme/theme1.xml><?xml version="1.0" encoding="utf-8"?>
<a:theme xmlns:a="http://schemas.openxmlformats.org/drawingml/2006/main" name="1_MarshallA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170</Words>
  <Application>Microsoft Office PowerPoint</Application>
  <PresentationFormat>On-screen Show (16:9)</PresentationFormat>
  <Paragraphs>24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Refrigerator Deluxe</vt:lpstr>
      <vt:lpstr>Lato</vt:lpstr>
      <vt:lpstr>Open Sans ExtraBold</vt:lpstr>
      <vt:lpstr>Calibri</vt:lpstr>
      <vt:lpstr>Lato Light</vt:lpstr>
      <vt:lpstr>Arial</vt:lpstr>
      <vt:lpstr>Open Sans</vt:lpstr>
      <vt:lpstr>1_MarshallAI</vt:lpstr>
      <vt:lpstr>Ix3-consortium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carbon neutrality</dc:title>
  <dc:creator>friedolin</dc:creator>
  <cp:lastModifiedBy>Arttu Laitinen</cp:lastModifiedBy>
  <cp:revision>11</cp:revision>
  <dcterms:created xsi:type="dcterms:W3CDTF">2015-08-18T13:15:16Z</dcterms:created>
  <dcterms:modified xsi:type="dcterms:W3CDTF">2021-09-23T07:52:59Z</dcterms:modified>
</cp:coreProperties>
</file>